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00" r:id="rId5"/>
  </p:sldMasterIdLst>
  <p:notesMasterIdLst>
    <p:notesMasterId r:id="rId10"/>
  </p:notesMasterIdLst>
  <p:sldIdLst>
    <p:sldId id="929" r:id="rId6"/>
    <p:sldId id="926" r:id="rId7"/>
    <p:sldId id="930" r:id="rId8"/>
    <p:sldId id="931" r:id="rId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4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C02703-14C7-D569-1205-A1D627B30643}" name="Hendrick, Michelle" initials="HM" userId="S::Michelle.Hendrick@ttu.edu::bf28532c-36be-467b-a6d4-8b0b7373a5e0" providerId="AD"/>
  <p188:author id="{61ABC206-BC60-D551-C237-D59945725D3C}" name="Michael, Karen" initials="MK" userId="S::karen.michael@ttu.edu::3d011458-d63b-4472-8560-164c4cd8736d" providerId="AD"/>
  <p188:author id="{FE1FD832-E9FA-E6E8-1E8B-E3DDE6EC73EA}" name="McCord, Amber" initials="MA" userId="S::amber.mccord@ttu.edu::ecc5fda9-5389-41dd-906d-b3ac92df67c4" providerId="AD"/>
  <p188:author id="{182DA644-B7AC-44B5-06CC-E27935E4DA23}" name="Price, Crystal" initials="PC" userId="S::Crystal.Price@ttu.edu::0e0483a4-fb54-4212-89e0-cea716e46f78" providerId="AD"/>
  <p188:author id="{08CF8049-729D-ACCA-96C8-B1F01B0E368E}" name="Jenkins, Missy" initials="JM" userId="S::missy.jenkins@ttu.edu::fa5d7d43-aef1-4bd5-9e46-cdbacb329073" providerId="AD"/>
  <p188:author id="{B925B370-12C5-725E-8D1E-284756ACEA9C}" name="Romo, Carrie" initials="RC" userId="S::Carrie.romo@ttu.edu::95e5d4ef-56df-4555-8e73-6d62a35839ab" providerId="AD"/>
  <p188:author id="{CBE7D67E-D4E5-FE52-7EDD-B4D692DB68E8}" name="Stone, Cele" initials="SC" userId="S::cele.stone@ttu.edu::bd60472c-2b45-4c71-9d37-8775378cb00c" providerId="AD"/>
  <p188:author id="{960F67BB-5884-E0AB-8C7A-8DD1A184D875}" name="Botte, Gerri" initials="BG" userId="S::gerri.botte@ttu.edu::5f2dabf3-c24b-47ca-998f-05d149f333e1" providerId="AD"/>
  <p188:author id="{4A3143EC-0217-4597-5F08-CE3B3FA2FFEF}" name="Tindle, Kayla" initials="TK" userId="S::kayla.tindle@ttu.edu::4d6592bc-f9e4-4641-a4e2-f2f33e3347f9" providerId="AD"/>
  <p188:author id="{3C6DEDF1-72EC-0B39-3FA2-E906B42A83F8}" name="Jenkins, Missy" initials="JM" userId="S::Missy.Jenkins@ttu.edu::fa5d7d43-aef1-4bd5-9e46-cdbacb329073" providerId="AD"/>
  <p188:author id="{C96F06FF-C041-FAE3-1E7F-4779F6DDDAA2}" name="Sanchez, Cristal P" initials="SP" userId="S::cristal.p.sanchez@ttu.edu::e7e734c6-afa9-4847-ae0b-d5192bc9f26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9DA7"/>
    <a:srgbClr val="248351"/>
    <a:srgbClr val="5B8481"/>
    <a:srgbClr val="A97B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F4A5C9-CE43-AC44-B851-536B6F9FB87A}" v="31" dt="2024-02-28T23:08:33.1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82"/>
    <p:restoredTop sz="86718"/>
  </p:normalViewPr>
  <p:slideViewPr>
    <p:cSldViewPr snapToGrid="0">
      <p:cViewPr varScale="1">
        <p:scale>
          <a:sx n="103" d="100"/>
          <a:sy n="103" d="100"/>
        </p:scale>
        <p:origin x="1320" y="176"/>
      </p:cViewPr>
      <p:guideLst>
        <p:guide orient="horz" pos="84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1"/>
          </a:xfrm>
          <a:prstGeom prst="rect">
            <a:avLst/>
          </a:prstGeom>
        </p:spPr>
        <p:txBody>
          <a:bodyPr vert="horz" lIns="93302" tIns="46651" rIns="93302" bIns="46651" rtlCol="0"/>
          <a:lstStyle>
            <a:lvl1pPr algn="l">
              <a:defRPr sz="1200"/>
            </a:lvl1pPr>
          </a:lstStyle>
          <a:p>
            <a:endParaRPr lang="en-US"/>
          </a:p>
        </p:txBody>
      </p:sp>
      <p:sp>
        <p:nvSpPr>
          <p:cNvPr id="3" name="Date Placeholder 2"/>
          <p:cNvSpPr>
            <a:spLocks noGrp="1"/>
          </p:cNvSpPr>
          <p:nvPr>
            <p:ph type="dt" idx="1"/>
          </p:nvPr>
        </p:nvSpPr>
        <p:spPr>
          <a:xfrm>
            <a:off x="3978132" y="1"/>
            <a:ext cx="3043343" cy="467071"/>
          </a:xfrm>
          <a:prstGeom prst="rect">
            <a:avLst/>
          </a:prstGeom>
        </p:spPr>
        <p:txBody>
          <a:bodyPr vert="horz" lIns="93302" tIns="46651" rIns="93302" bIns="46651" rtlCol="0"/>
          <a:lstStyle>
            <a:lvl1pPr algn="r">
              <a:defRPr sz="1200"/>
            </a:lvl1pPr>
          </a:lstStyle>
          <a:p>
            <a:fld id="{ABFE5021-8682-47A8-90BA-49B8BDA77939}" type="datetimeFigureOut">
              <a:rPr lang="en-US" smtClean="0"/>
              <a:t>3/7/24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02" tIns="46651" rIns="93302" bIns="46651" rtlCol="0" anchor="ctr"/>
          <a:lstStyle/>
          <a:p>
            <a:endParaRPr lang="en-US"/>
          </a:p>
        </p:txBody>
      </p:sp>
      <p:sp>
        <p:nvSpPr>
          <p:cNvPr id="5" name="Notes Placeholder 4"/>
          <p:cNvSpPr>
            <a:spLocks noGrp="1"/>
          </p:cNvSpPr>
          <p:nvPr>
            <p:ph type="body" sz="quarter" idx="3"/>
          </p:nvPr>
        </p:nvSpPr>
        <p:spPr>
          <a:xfrm>
            <a:off x="702310" y="4480005"/>
            <a:ext cx="5618480" cy="3665458"/>
          </a:xfrm>
          <a:prstGeom prst="rect">
            <a:avLst/>
          </a:prstGeom>
        </p:spPr>
        <p:txBody>
          <a:bodyPr vert="horz" lIns="93302" tIns="46651" rIns="93302" bIns="4665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0"/>
            <a:ext cx="3043343" cy="467070"/>
          </a:xfrm>
          <a:prstGeom prst="rect">
            <a:avLst/>
          </a:prstGeom>
        </p:spPr>
        <p:txBody>
          <a:bodyPr vert="horz" lIns="93302" tIns="46651" rIns="93302" bIns="46651"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3302" tIns="46651" rIns="93302" bIns="46651" rtlCol="0" anchor="b"/>
          <a:lstStyle>
            <a:lvl1pPr algn="r">
              <a:defRPr sz="1200"/>
            </a:lvl1pPr>
          </a:lstStyle>
          <a:p>
            <a:fld id="{155AB0FB-1FB2-48F9-B493-2E32D6ADAE44}" type="slidenum">
              <a:rPr lang="en-US" smtClean="0"/>
              <a:t>‹#›</a:t>
            </a:fld>
            <a:endParaRPr lang="en-US"/>
          </a:p>
        </p:txBody>
      </p:sp>
    </p:spTree>
    <p:extLst>
      <p:ext uri="{BB962C8B-B14F-4D97-AF65-F5344CB8AC3E}">
        <p14:creationId xmlns:p14="http://schemas.microsoft.com/office/powerpoint/2010/main" val="3531878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7295F7-A603-9C74-52EC-35BD2E0A1F7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26D660D-036D-8231-9974-09339D5BF60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2D6F1AA-071E-4A8C-41C9-92971F10E16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EBDBED0-CCA4-B967-0532-EB70250FD37A}"/>
              </a:ext>
            </a:extLst>
          </p:cNvPr>
          <p:cNvSpPr>
            <a:spLocks noGrp="1"/>
          </p:cNvSpPr>
          <p:nvPr>
            <p:ph type="sldNum" sz="quarter" idx="5"/>
          </p:nvPr>
        </p:nvSpPr>
        <p:spPr/>
        <p:txBody>
          <a:bodyPr/>
          <a:lstStyle/>
          <a:p>
            <a:fld id="{155AB0FB-1FB2-48F9-B493-2E32D6ADAE44}" type="slidenum">
              <a:rPr lang="en-US" smtClean="0"/>
              <a:t>2</a:t>
            </a:fld>
            <a:endParaRPr lang="en-US"/>
          </a:p>
        </p:txBody>
      </p:sp>
    </p:spTree>
    <p:extLst>
      <p:ext uri="{BB962C8B-B14F-4D97-AF65-F5344CB8AC3E}">
        <p14:creationId xmlns:p14="http://schemas.microsoft.com/office/powerpoint/2010/main" val="3286189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0E7E95-D783-B034-8B9C-6C51EDC962B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007450-1C56-3A29-1958-6D2F270F0AD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242702E-1BA9-5535-B64E-39C53F54027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DDECE8D-8335-8736-E4BC-C7A621382EBD}"/>
              </a:ext>
            </a:extLst>
          </p:cNvPr>
          <p:cNvSpPr>
            <a:spLocks noGrp="1"/>
          </p:cNvSpPr>
          <p:nvPr>
            <p:ph type="sldNum" sz="quarter" idx="5"/>
          </p:nvPr>
        </p:nvSpPr>
        <p:spPr/>
        <p:txBody>
          <a:bodyPr/>
          <a:lstStyle/>
          <a:p>
            <a:fld id="{155AB0FB-1FB2-48F9-B493-2E32D6ADAE44}" type="slidenum">
              <a:rPr lang="en-US" smtClean="0"/>
              <a:t>3</a:t>
            </a:fld>
            <a:endParaRPr lang="en-US"/>
          </a:p>
        </p:txBody>
      </p:sp>
    </p:spTree>
    <p:extLst>
      <p:ext uri="{BB962C8B-B14F-4D97-AF65-F5344CB8AC3E}">
        <p14:creationId xmlns:p14="http://schemas.microsoft.com/office/powerpoint/2010/main" val="478756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3DD41-5403-4EA9-9C6A-FF12537FF01D}"/>
              </a:ext>
            </a:extLst>
          </p:cNvPr>
          <p:cNvSpPr>
            <a:spLocks noGrp="1"/>
          </p:cNvSpPr>
          <p:nvPr>
            <p:ph type="ctrTitle"/>
          </p:nvPr>
        </p:nvSpPr>
        <p:spPr>
          <a:xfrm>
            <a:off x="1524000" y="1122363"/>
            <a:ext cx="9144000" cy="2387600"/>
          </a:xfrm>
        </p:spPr>
        <p:txBody>
          <a:bodyPr anchor="b"/>
          <a:lstStyle>
            <a:lvl1pPr algn="ctr">
              <a:defRPr sz="6000">
                <a:latin typeface="Impact" panose="020B080603090205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ADFF0E9C-24BF-4709-A3FB-F191C848E8B1}"/>
              </a:ext>
            </a:extLst>
          </p:cNvPr>
          <p:cNvSpPr>
            <a:spLocks noGrp="1"/>
          </p:cNvSpPr>
          <p:nvPr>
            <p:ph type="subTitle" idx="1"/>
          </p:nvPr>
        </p:nvSpPr>
        <p:spPr>
          <a:xfrm>
            <a:off x="1524000" y="3879438"/>
            <a:ext cx="9144000" cy="1013760"/>
          </a:xfrm>
        </p:spPr>
        <p:txBody>
          <a:bodyPr/>
          <a:lstStyle>
            <a:lvl1pPr marL="0" indent="0" algn="ctr">
              <a:buNone/>
              <a:defRPr sz="2400" b="0" i="0">
                <a:latin typeface="Arial Narrow" panose="020B0604020202020204" pitchFamily="34" charset="0"/>
                <a:cs typeface="Arial Narrow"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Rectangle 6">
            <a:extLst>
              <a:ext uri="{FF2B5EF4-FFF2-40B4-BE49-F238E27FC236}">
                <a16:creationId xmlns:a16="http://schemas.microsoft.com/office/drawing/2014/main" id="{40690DAB-ED6B-EF4F-A243-E953EF2FDF1C}"/>
              </a:ext>
            </a:extLst>
          </p:cNvPr>
          <p:cNvSpPr/>
          <p:nvPr userDrawn="1"/>
        </p:nvSpPr>
        <p:spPr>
          <a:xfrm>
            <a:off x="0" y="3709851"/>
            <a:ext cx="12192000" cy="1263264"/>
          </a:xfrm>
          <a:prstGeom prst="rect">
            <a:avLst/>
          </a:prstGeom>
          <a:solidFill>
            <a:srgbClr val="248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106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3214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p:cSld name="1_Section Header">
    <p:spTree>
      <p:nvGrpSpPr>
        <p:cNvPr id="1" name="Shape 35"/>
        <p:cNvGrpSpPr/>
        <p:nvPr/>
      </p:nvGrpSpPr>
      <p:grpSpPr>
        <a:xfrm>
          <a:off x="0" y="0"/>
          <a:ext cx="0" cy="0"/>
          <a:chOff x="0" y="0"/>
          <a:chExt cx="0" cy="0"/>
        </a:xfrm>
      </p:grpSpPr>
      <p:pic>
        <p:nvPicPr>
          <p:cNvPr id="36" name="Google Shape;36;p8"/>
          <p:cNvPicPr preferRelativeResize="0"/>
          <p:nvPr/>
        </p:nvPicPr>
        <p:blipFill rotWithShape="1">
          <a:blip r:embed="rId2">
            <a:alphaModFix/>
          </a:blip>
          <a:srcRect/>
          <a:stretch/>
        </p:blipFill>
        <p:spPr>
          <a:xfrm>
            <a:off x="-298173" y="236248"/>
            <a:ext cx="7115173" cy="6703551"/>
          </a:xfrm>
          <a:prstGeom prst="rect">
            <a:avLst/>
          </a:prstGeom>
          <a:noFill/>
          <a:ln>
            <a:noFill/>
          </a:ln>
        </p:spPr>
      </p:pic>
      <p:sp>
        <p:nvSpPr>
          <p:cNvPr id="38" name="Google Shape;38;p8"/>
          <p:cNvSpPr txBox="1">
            <a:spLocks noGrp="1"/>
          </p:cNvSpPr>
          <p:nvPr>
            <p:ph type="title"/>
          </p:nvPr>
        </p:nvSpPr>
        <p:spPr>
          <a:xfrm>
            <a:off x="3180080" y="-417443"/>
            <a:ext cx="8562136" cy="561797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521482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3DD41-5403-4EA9-9C6A-FF12537FF01D}"/>
              </a:ext>
            </a:extLst>
          </p:cNvPr>
          <p:cNvSpPr>
            <a:spLocks noGrp="1"/>
          </p:cNvSpPr>
          <p:nvPr>
            <p:ph type="ctrTitle"/>
          </p:nvPr>
        </p:nvSpPr>
        <p:spPr>
          <a:xfrm>
            <a:off x="1524000" y="1122363"/>
            <a:ext cx="9144000" cy="2387600"/>
          </a:xfrm>
        </p:spPr>
        <p:txBody>
          <a:bodyPr anchor="b"/>
          <a:lstStyle>
            <a:lvl1pPr algn="ctr">
              <a:defRPr sz="6000">
                <a:latin typeface="Impact" panose="020B080603090205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ADFF0E9C-24BF-4709-A3FB-F191C848E8B1}"/>
              </a:ext>
            </a:extLst>
          </p:cNvPr>
          <p:cNvSpPr>
            <a:spLocks noGrp="1"/>
          </p:cNvSpPr>
          <p:nvPr>
            <p:ph type="subTitle" idx="1"/>
          </p:nvPr>
        </p:nvSpPr>
        <p:spPr>
          <a:xfrm>
            <a:off x="1524000" y="3879438"/>
            <a:ext cx="9144000" cy="1013760"/>
          </a:xfrm>
        </p:spPr>
        <p:txBody>
          <a:bodyPr/>
          <a:lstStyle>
            <a:lvl1pPr marL="0" indent="0" algn="ctr">
              <a:buNone/>
              <a:defRPr sz="2400" b="0" i="0">
                <a:latin typeface="Arial Narrow" panose="020B0604020202020204" pitchFamily="34" charset="0"/>
                <a:cs typeface="Arial Narrow"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Rectangle 6">
            <a:extLst>
              <a:ext uri="{FF2B5EF4-FFF2-40B4-BE49-F238E27FC236}">
                <a16:creationId xmlns:a16="http://schemas.microsoft.com/office/drawing/2014/main" id="{40690DAB-ED6B-EF4F-A243-E953EF2FDF1C}"/>
              </a:ext>
            </a:extLst>
          </p:cNvPr>
          <p:cNvSpPr/>
          <p:nvPr userDrawn="1"/>
        </p:nvSpPr>
        <p:spPr>
          <a:xfrm>
            <a:off x="0" y="3709851"/>
            <a:ext cx="12192000" cy="1263264"/>
          </a:xfrm>
          <a:prstGeom prst="rect">
            <a:avLst/>
          </a:prstGeom>
          <a:solidFill>
            <a:srgbClr val="248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62730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68DE4C-9A38-4EEA-909F-F382D785AA88}"/>
              </a:ext>
            </a:extLst>
          </p:cNvPr>
          <p:cNvSpPr>
            <a:spLocks noGrp="1"/>
          </p:cNvSpPr>
          <p:nvPr>
            <p:ph idx="1"/>
          </p:nvPr>
        </p:nvSpPr>
        <p:spPr>
          <a:xfrm>
            <a:off x="838200" y="1690688"/>
            <a:ext cx="10515600" cy="5227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F0959790-2040-9246-9374-F4BBC179F31D}"/>
              </a:ext>
            </a:extLst>
          </p:cNvPr>
          <p:cNvSpPr/>
          <p:nvPr userDrawn="1"/>
        </p:nvSpPr>
        <p:spPr>
          <a:xfrm>
            <a:off x="0" y="365125"/>
            <a:ext cx="12192000" cy="1263264"/>
          </a:xfrm>
          <a:prstGeom prst="rect">
            <a:avLst/>
          </a:prstGeom>
          <a:solidFill>
            <a:srgbClr val="248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itle 1">
            <a:extLst>
              <a:ext uri="{FF2B5EF4-FFF2-40B4-BE49-F238E27FC236}">
                <a16:creationId xmlns:a16="http://schemas.microsoft.com/office/drawing/2014/main" id="{90FDDE12-F39E-F946-A163-7481E1A89D8B}"/>
              </a:ext>
            </a:extLst>
          </p:cNvPr>
          <p:cNvSpPr>
            <a:spLocks noGrp="1"/>
          </p:cNvSpPr>
          <p:nvPr>
            <p:ph type="title"/>
          </p:nvPr>
        </p:nvSpPr>
        <p:spPr>
          <a:xfrm>
            <a:off x="838200" y="365125"/>
            <a:ext cx="10515600" cy="1325563"/>
          </a:xfrm>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754857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68DE4C-9A38-4EEA-909F-F382D785AA88}"/>
              </a:ext>
            </a:extLst>
          </p:cNvPr>
          <p:cNvSpPr>
            <a:spLocks noGrp="1"/>
          </p:cNvSpPr>
          <p:nvPr>
            <p:ph idx="1"/>
          </p:nvPr>
        </p:nvSpPr>
        <p:spPr>
          <a:xfrm>
            <a:off x="1758462" y="949569"/>
            <a:ext cx="9595337" cy="5227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E07FA707-6D1D-ED40-BCF0-F94D6B62E47F}"/>
              </a:ext>
            </a:extLst>
          </p:cNvPr>
          <p:cNvSpPr/>
          <p:nvPr userDrawn="1"/>
        </p:nvSpPr>
        <p:spPr>
          <a:xfrm rot="16200000">
            <a:off x="-2810598" y="2810600"/>
            <a:ext cx="6857999" cy="1236802"/>
          </a:xfrm>
          <a:prstGeom prst="rect">
            <a:avLst/>
          </a:prstGeom>
          <a:solidFill>
            <a:srgbClr val="468C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2EEAE86-3005-46F6-86D2-007A2743A720}"/>
              </a:ext>
            </a:extLst>
          </p:cNvPr>
          <p:cNvSpPr>
            <a:spLocks noGrp="1"/>
          </p:cNvSpPr>
          <p:nvPr>
            <p:ph type="title"/>
          </p:nvPr>
        </p:nvSpPr>
        <p:spPr>
          <a:xfrm rot="16200000">
            <a:off x="-2718452" y="2766218"/>
            <a:ext cx="6584950" cy="1325563"/>
          </a:xfrm>
        </p:spPr>
        <p:txBody>
          <a:bodyPr/>
          <a:lstStyle>
            <a:lvl1pPr>
              <a:defRPr>
                <a:solidFill>
                  <a:schemeClr val="bg1"/>
                </a:solidFill>
              </a:defRPr>
            </a:lvl1pPr>
          </a:lstStyle>
          <a:p>
            <a:r>
              <a:rPr lang="en-US"/>
              <a:t>Click to edit Master title</a:t>
            </a:r>
          </a:p>
        </p:txBody>
      </p:sp>
    </p:spTree>
    <p:extLst>
      <p:ext uri="{BB962C8B-B14F-4D97-AF65-F5344CB8AC3E}">
        <p14:creationId xmlns:p14="http://schemas.microsoft.com/office/powerpoint/2010/main" val="452164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68DE4C-9A38-4EEA-909F-F382D785AA88}"/>
              </a:ext>
            </a:extLst>
          </p:cNvPr>
          <p:cNvSpPr>
            <a:spLocks noGrp="1"/>
          </p:cNvSpPr>
          <p:nvPr>
            <p:ph idx="1"/>
          </p:nvPr>
        </p:nvSpPr>
        <p:spPr>
          <a:xfrm>
            <a:off x="838200" y="1690688"/>
            <a:ext cx="10515600" cy="5227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F0959790-2040-9246-9374-F4BBC179F31D}"/>
              </a:ext>
            </a:extLst>
          </p:cNvPr>
          <p:cNvSpPr/>
          <p:nvPr userDrawn="1"/>
        </p:nvSpPr>
        <p:spPr>
          <a:xfrm>
            <a:off x="0" y="0"/>
            <a:ext cx="12192000" cy="1628389"/>
          </a:xfrm>
          <a:prstGeom prst="rect">
            <a:avLst/>
          </a:prstGeom>
          <a:solidFill>
            <a:srgbClr val="248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itle 1">
            <a:extLst>
              <a:ext uri="{FF2B5EF4-FFF2-40B4-BE49-F238E27FC236}">
                <a16:creationId xmlns:a16="http://schemas.microsoft.com/office/drawing/2014/main" id="{90FDDE12-F39E-F946-A163-7481E1A89D8B}"/>
              </a:ext>
            </a:extLst>
          </p:cNvPr>
          <p:cNvSpPr>
            <a:spLocks noGrp="1"/>
          </p:cNvSpPr>
          <p:nvPr>
            <p:ph type="title"/>
          </p:nvPr>
        </p:nvSpPr>
        <p:spPr>
          <a:xfrm>
            <a:off x="838200" y="365125"/>
            <a:ext cx="10515600" cy="1325563"/>
          </a:xfrm>
        </p:spPr>
        <p:txBody>
          <a:bodyPr/>
          <a:lstStyle>
            <a:lvl1pPr>
              <a:defRPr>
                <a:solidFill>
                  <a:schemeClr val="bg1"/>
                </a:solidFill>
              </a:defRPr>
            </a:lvl1pPr>
          </a:lstStyle>
          <a:p>
            <a:r>
              <a:rPr lang="en-US"/>
              <a:t>Click to edit Master title style</a:t>
            </a:r>
          </a:p>
        </p:txBody>
      </p:sp>
      <p:sp>
        <p:nvSpPr>
          <p:cNvPr id="8" name="Slide Number Placeholder 5">
            <a:extLst>
              <a:ext uri="{FF2B5EF4-FFF2-40B4-BE49-F238E27FC236}">
                <a16:creationId xmlns:a16="http://schemas.microsoft.com/office/drawing/2014/main" id="{C9EB1147-A57E-CB4D-AB91-EC7CA1B23305}"/>
              </a:ext>
            </a:extLst>
          </p:cNvPr>
          <p:cNvSpPr txBox="1">
            <a:spLocks/>
          </p:cNvSpPr>
          <p:nvPr userDrawn="1"/>
        </p:nvSpPr>
        <p:spPr>
          <a:xfrm>
            <a:off x="11576958" y="0"/>
            <a:ext cx="615042" cy="502854"/>
          </a:xfrm>
          <a:prstGeom prst="rect">
            <a:avLst/>
          </a:prstGeom>
        </p:spPr>
        <p:txBody>
          <a:bodyPr vert="horz" lIns="91440" tIns="45720" rIns="91440" bIns="45720" rtlCol="0" anchor="ctr"/>
          <a:lstStyle>
            <a:defPPr>
              <a:defRPr lang="en-US"/>
            </a:defPPr>
            <a:lvl1pPr marL="0" algn="r" defTabSz="914400" rtl="0" eaLnBrk="1" latinLnBrk="0" hangingPunct="1">
              <a:defRPr sz="1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3A7F611-3129-4453-A445-1BB252DBA256}" type="slidenum">
              <a:rPr kumimoji="0" lang="en-US" sz="1800" b="1" i="0" u="none" strike="noStrike" kern="1200" cap="none" spc="0" normalizeH="0" baseline="0" noProof="0" smtClean="0">
                <a:ln>
                  <a:noFill/>
                </a:ln>
                <a:solidFill>
                  <a:srgbClr val="248351"/>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800" b="1" i="0" u="none" strike="noStrike" kern="1200" cap="none" spc="0" normalizeH="0" baseline="0" noProof="0">
              <a:ln>
                <a:noFill/>
              </a:ln>
              <a:solidFill>
                <a:srgbClr val="248351"/>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B89192A4-A3EE-0C45-860C-CB0E7770AF98}"/>
              </a:ext>
            </a:extLst>
          </p:cNvPr>
          <p:cNvSpPr>
            <a:spLocks noGrp="1"/>
          </p:cNvSpPr>
          <p:nvPr>
            <p:ph type="sldNum" sz="quarter" idx="4"/>
          </p:nvPr>
        </p:nvSpPr>
        <p:spPr>
          <a:xfrm>
            <a:off x="11576958" y="0"/>
            <a:ext cx="615042" cy="502854"/>
          </a:xfrm>
          <a:prstGeom prst="rect">
            <a:avLst/>
          </a:prstGeom>
        </p:spPr>
        <p:txBody>
          <a:bodyPr vert="horz" lIns="91440" tIns="45720" rIns="91440" bIns="45720" rtlCol="0" anchor="ctr"/>
          <a:lstStyle>
            <a:lvl1pPr algn="r">
              <a:defRPr sz="1800" b="1">
                <a:solidFill>
                  <a:schemeClr val="bg1"/>
                </a:solidFill>
              </a:defRPr>
            </a:lvl1pPr>
          </a:lstStyle>
          <a:p>
            <a:fld id="{33A7F611-3129-4453-A445-1BB252DBA256}" type="slidenum">
              <a:rPr lang="en-US" smtClean="0"/>
              <a:pPr/>
              <a:t>‹#›</a:t>
            </a:fld>
            <a:endParaRPr lang="en-US"/>
          </a:p>
        </p:txBody>
      </p:sp>
    </p:spTree>
    <p:extLst>
      <p:ext uri="{BB962C8B-B14F-4D97-AF65-F5344CB8AC3E}">
        <p14:creationId xmlns:p14="http://schemas.microsoft.com/office/powerpoint/2010/main" val="3907321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68DE4C-9A38-4EEA-909F-F382D785AA88}"/>
              </a:ext>
            </a:extLst>
          </p:cNvPr>
          <p:cNvSpPr>
            <a:spLocks noGrp="1"/>
          </p:cNvSpPr>
          <p:nvPr>
            <p:ph idx="1"/>
          </p:nvPr>
        </p:nvSpPr>
        <p:spPr>
          <a:xfrm>
            <a:off x="1758462" y="949569"/>
            <a:ext cx="9595337" cy="5227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E07FA707-6D1D-ED40-BCF0-F94D6B62E47F}"/>
              </a:ext>
            </a:extLst>
          </p:cNvPr>
          <p:cNvSpPr/>
          <p:nvPr userDrawn="1"/>
        </p:nvSpPr>
        <p:spPr>
          <a:xfrm rot="16200000">
            <a:off x="-2810597" y="2810600"/>
            <a:ext cx="6857999" cy="1236802"/>
          </a:xfrm>
          <a:prstGeom prst="rect">
            <a:avLst/>
          </a:prstGeom>
          <a:solidFill>
            <a:srgbClr val="468C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2EEAE86-3005-46F6-86D2-007A2743A720}"/>
              </a:ext>
            </a:extLst>
          </p:cNvPr>
          <p:cNvSpPr>
            <a:spLocks noGrp="1"/>
          </p:cNvSpPr>
          <p:nvPr>
            <p:ph type="title"/>
          </p:nvPr>
        </p:nvSpPr>
        <p:spPr>
          <a:xfrm rot="16200000">
            <a:off x="-2718452" y="2766218"/>
            <a:ext cx="6584950" cy="1325563"/>
          </a:xfrm>
        </p:spPr>
        <p:txBody>
          <a:bodyPr/>
          <a:lstStyle>
            <a:lvl1pPr>
              <a:defRPr>
                <a:solidFill>
                  <a:schemeClr val="bg1"/>
                </a:solidFill>
              </a:defRPr>
            </a:lvl1pPr>
          </a:lstStyle>
          <a:p>
            <a:r>
              <a:rPr lang="en-US"/>
              <a:t>Click to edit Master title</a:t>
            </a:r>
          </a:p>
        </p:txBody>
      </p:sp>
    </p:spTree>
    <p:extLst>
      <p:ext uri="{BB962C8B-B14F-4D97-AF65-F5344CB8AC3E}">
        <p14:creationId xmlns:p14="http://schemas.microsoft.com/office/powerpoint/2010/main" val="1698287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6A69F3C-B6F0-5141-8B26-6607E432054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98173" y="250763"/>
            <a:ext cx="7115173" cy="6703551"/>
          </a:xfrm>
          <a:prstGeom prst="rect">
            <a:avLst/>
          </a:prstGeom>
        </p:spPr>
      </p:pic>
      <p:sp>
        <p:nvSpPr>
          <p:cNvPr id="9" name="Title 1">
            <a:extLst>
              <a:ext uri="{FF2B5EF4-FFF2-40B4-BE49-F238E27FC236}">
                <a16:creationId xmlns:a16="http://schemas.microsoft.com/office/drawing/2014/main" id="{0F8597EB-4EC4-2340-972C-E69B7E776321}"/>
              </a:ext>
            </a:extLst>
          </p:cNvPr>
          <p:cNvSpPr>
            <a:spLocks noGrp="1"/>
          </p:cNvSpPr>
          <p:nvPr>
            <p:ph type="title" hasCustomPrompt="1"/>
          </p:nvPr>
        </p:nvSpPr>
        <p:spPr>
          <a:xfrm>
            <a:off x="3107801" y="-417443"/>
            <a:ext cx="8634415" cy="5617979"/>
          </a:xfrm>
        </p:spPr>
        <p:txBody>
          <a:bodyPr>
            <a:normAutofit/>
          </a:bodyPr>
          <a:lstStyle/>
          <a:p>
            <a:r>
              <a:rPr lang="en-US" sz="11500">
                <a:solidFill>
                  <a:srgbClr val="468C5F"/>
                </a:solidFill>
                <a:cs typeface="Arial Narrow" panose="020B0604020202020204" pitchFamily="34" charset="0"/>
              </a:rPr>
              <a:t>Title </a:t>
            </a:r>
            <a:br>
              <a:rPr lang="en-US" sz="11500">
                <a:solidFill>
                  <a:srgbClr val="468C5F"/>
                </a:solidFill>
              </a:rPr>
            </a:br>
            <a:r>
              <a:rPr lang="en-US" sz="8000">
                <a:latin typeface="Arial Narrow" panose="020B0604020202020204" pitchFamily="34" charset="0"/>
                <a:cs typeface="Arial Narrow" panose="020B0604020202020204" pitchFamily="34" charset="0"/>
              </a:rPr>
              <a:t>Subtitle</a:t>
            </a:r>
            <a:endParaRPr lang="en-US" sz="1150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16135255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7297B48-F1F0-FD42-9EA6-2D76740064D3}"/>
              </a:ext>
            </a:extLst>
          </p:cNvPr>
          <p:cNvSpPr/>
          <p:nvPr userDrawn="1"/>
        </p:nvSpPr>
        <p:spPr>
          <a:xfrm>
            <a:off x="0" y="0"/>
            <a:ext cx="12192000" cy="3889829"/>
          </a:xfrm>
          <a:prstGeom prst="rect">
            <a:avLst/>
          </a:prstGeom>
          <a:solidFill>
            <a:srgbClr val="248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4AF1D4-DABD-4CBE-8DC6-74620EBDBEEC}"/>
              </a:ext>
            </a:extLst>
          </p:cNvPr>
          <p:cNvSpPr>
            <a:spLocks noGrp="1"/>
          </p:cNvSpPr>
          <p:nvPr>
            <p:ph type="title" hasCustomPrompt="1"/>
          </p:nvPr>
        </p:nvSpPr>
        <p:spPr/>
        <p:txBody>
          <a:bodyPr/>
          <a:lstStyle>
            <a:lvl1pPr algn="ctr">
              <a:defRPr>
                <a:solidFill>
                  <a:schemeClr val="bg1"/>
                </a:solidFill>
              </a:defRPr>
            </a:lvl1pPr>
          </a:lstStyle>
          <a:p>
            <a:r>
              <a:rPr lang="en-US"/>
              <a:t>Team Slides</a:t>
            </a:r>
          </a:p>
        </p:txBody>
      </p:sp>
      <p:sp>
        <p:nvSpPr>
          <p:cNvPr id="6" name="Slide Number Placeholder 5">
            <a:extLst>
              <a:ext uri="{FF2B5EF4-FFF2-40B4-BE49-F238E27FC236}">
                <a16:creationId xmlns:a16="http://schemas.microsoft.com/office/drawing/2014/main" id="{C10521C6-8A04-E34F-8BA6-986964B5BC47}"/>
              </a:ext>
            </a:extLst>
          </p:cNvPr>
          <p:cNvSpPr txBox="1">
            <a:spLocks/>
          </p:cNvSpPr>
          <p:nvPr userDrawn="1"/>
        </p:nvSpPr>
        <p:spPr>
          <a:xfrm>
            <a:off x="11576958" y="0"/>
            <a:ext cx="615042" cy="502854"/>
          </a:xfrm>
          <a:prstGeom prst="rect">
            <a:avLst/>
          </a:prstGeom>
        </p:spPr>
        <p:txBody>
          <a:bodyPr vert="horz" lIns="91440" tIns="45720" rIns="91440" bIns="45720" rtlCol="0" anchor="ctr"/>
          <a:lstStyle>
            <a:defPPr>
              <a:defRPr lang="en-US"/>
            </a:defPPr>
            <a:lvl1pPr marL="0" algn="r" defTabSz="914400" rtl="0" eaLnBrk="1" latinLnBrk="0" hangingPunct="1">
              <a:defRPr sz="1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3A7F611-3129-4453-A445-1BB252DBA256}" type="slidenum">
              <a:rPr kumimoji="0" lang="en-US" sz="18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8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12236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7297B48-F1F0-FD42-9EA6-2D76740064D3}"/>
              </a:ext>
            </a:extLst>
          </p:cNvPr>
          <p:cNvSpPr/>
          <p:nvPr userDrawn="1"/>
        </p:nvSpPr>
        <p:spPr>
          <a:xfrm>
            <a:off x="0" y="0"/>
            <a:ext cx="12192000" cy="3889829"/>
          </a:xfrm>
          <a:prstGeom prst="rect">
            <a:avLst/>
          </a:prstGeom>
          <a:solidFill>
            <a:srgbClr val="248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4AF1D4-DABD-4CBE-8DC6-74620EBDBEEC}"/>
              </a:ext>
            </a:extLst>
          </p:cNvPr>
          <p:cNvSpPr>
            <a:spLocks noGrp="1"/>
          </p:cNvSpPr>
          <p:nvPr>
            <p:ph type="title" hasCustomPrompt="1"/>
          </p:nvPr>
        </p:nvSpPr>
        <p:spPr/>
        <p:txBody>
          <a:bodyPr/>
          <a:lstStyle>
            <a:lvl1pPr algn="ctr">
              <a:defRPr>
                <a:solidFill>
                  <a:schemeClr val="bg1"/>
                </a:solidFill>
              </a:defRPr>
            </a:lvl1pPr>
          </a:lstStyle>
          <a:p>
            <a:r>
              <a:rPr lang="en-US"/>
              <a:t>Team Slides</a:t>
            </a:r>
          </a:p>
        </p:txBody>
      </p:sp>
      <p:sp>
        <p:nvSpPr>
          <p:cNvPr id="8" name="Slide Number Placeholder 5">
            <a:extLst>
              <a:ext uri="{FF2B5EF4-FFF2-40B4-BE49-F238E27FC236}">
                <a16:creationId xmlns:a16="http://schemas.microsoft.com/office/drawing/2014/main" id="{61E407BA-4FEE-7948-AEE5-A23A6C5A7556}"/>
              </a:ext>
            </a:extLst>
          </p:cNvPr>
          <p:cNvSpPr txBox="1">
            <a:spLocks/>
          </p:cNvSpPr>
          <p:nvPr userDrawn="1"/>
        </p:nvSpPr>
        <p:spPr>
          <a:xfrm>
            <a:off x="11576958" y="0"/>
            <a:ext cx="615042" cy="502854"/>
          </a:xfrm>
          <a:prstGeom prst="rect">
            <a:avLst/>
          </a:prstGeom>
        </p:spPr>
        <p:txBody>
          <a:bodyPr vert="horz" lIns="91440" tIns="45720" rIns="91440" bIns="45720" rtlCol="0" anchor="ctr"/>
          <a:lstStyle>
            <a:defPPr>
              <a:defRPr lang="en-US"/>
            </a:defPPr>
            <a:lvl1pPr marL="0" algn="r" defTabSz="914400" rtl="0" eaLnBrk="1" latinLnBrk="0" hangingPunct="1">
              <a:defRPr sz="1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3A7F611-3129-4453-A445-1BB252DBA256}" type="slidenum">
              <a:rPr kumimoji="0" lang="en-US" sz="18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8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3977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68DE4C-9A38-4EEA-909F-F382D785AA88}"/>
              </a:ext>
            </a:extLst>
          </p:cNvPr>
          <p:cNvSpPr>
            <a:spLocks noGrp="1"/>
          </p:cNvSpPr>
          <p:nvPr>
            <p:ph idx="1"/>
          </p:nvPr>
        </p:nvSpPr>
        <p:spPr>
          <a:xfrm>
            <a:off x="838200" y="1690688"/>
            <a:ext cx="10515600" cy="5227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F0959790-2040-9246-9374-F4BBC179F31D}"/>
              </a:ext>
            </a:extLst>
          </p:cNvPr>
          <p:cNvSpPr/>
          <p:nvPr userDrawn="1"/>
        </p:nvSpPr>
        <p:spPr>
          <a:xfrm>
            <a:off x="0" y="365125"/>
            <a:ext cx="12192000" cy="1263264"/>
          </a:xfrm>
          <a:prstGeom prst="rect">
            <a:avLst/>
          </a:prstGeom>
          <a:solidFill>
            <a:srgbClr val="248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Title 1">
            <a:extLst>
              <a:ext uri="{FF2B5EF4-FFF2-40B4-BE49-F238E27FC236}">
                <a16:creationId xmlns:a16="http://schemas.microsoft.com/office/drawing/2014/main" id="{90FDDE12-F39E-F946-A163-7481E1A89D8B}"/>
              </a:ext>
            </a:extLst>
          </p:cNvPr>
          <p:cNvSpPr>
            <a:spLocks noGrp="1"/>
          </p:cNvSpPr>
          <p:nvPr>
            <p:ph type="title"/>
          </p:nvPr>
        </p:nvSpPr>
        <p:spPr>
          <a:xfrm>
            <a:off x="838200" y="365125"/>
            <a:ext cx="10515600" cy="1325563"/>
          </a:xfrm>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28916394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7297B48-F1F0-FD42-9EA6-2D76740064D3}"/>
              </a:ext>
            </a:extLst>
          </p:cNvPr>
          <p:cNvSpPr/>
          <p:nvPr userDrawn="1"/>
        </p:nvSpPr>
        <p:spPr>
          <a:xfrm>
            <a:off x="0" y="1"/>
            <a:ext cx="12192000" cy="2387600"/>
          </a:xfrm>
          <a:prstGeom prst="rect">
            <a:avLst/>
          </a:prstGeom>
          <a:solidFill>
            <a:srgbClr val="248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4AF1D4-DABD-4CBE-8DC6-74620EBDBEEC}"/>
              </a:ext>
            </a:extLst>
          </p:cNvPr>
          <p:cNvSpPr>
            <a:spLocks noGrp="1"/>
          </p:cNvSpPr>
          <p:nvPr>
            <p:ph type="title" hasCustomPrompt="1"/>
          </p:nvPr>
        </p:nvSpPr>
        <p:spPr>
          <a:xfrm>
            <a:off x="838200" y="67732"/>
            <a:ext cx="10515600" cy="2235199"/>
          </a:xfrm>
        </p:spPr>
        <p:txBody>
          <a:bodyPr>
            <a:normAutofit/>
          </a:bodyPr>
          <a:lstStyle>
            <a:lvl1pPr>
              <a:defRPr sz="2800" b="1">
                <a:solidFill>
                  <a:schemeClr val="bg1"/>
                </a:solidFill>
                <a:latin typeface="Arial" panose="020B0604020202020204" pitchFamily="34" charset="0"/>
                <a:cs typeface="Arial" panose="020B0604020202020204" pitchFamily="34" charset="0"/>
              </a:defRPr>
            </a:lvl1pPr>
          </a:lstStyle>
          <a:p>
            <a:r>
              <a:rPr lang="en-US"/>
              <a:t>Reviewer Comments</a:t>
            </a:r>
          </a:p>
        </p:txBody>
      </p:sp>
      <p:sp>
        <p:nvSpPr>
          <p:cNvPr id="8" name="Text Placeholder 2">
            <a:extLst>
              <a:ext uri="{FF2B5EF4-FFF2-40B4-BE49-F238E27FC236}">
                <a16:creationId xmlns:a16="http://schemas.microsoft.com/office/drawing/2014/main" id="{3E68EB61-8CC4-4945-93DF-918060C90659}"/>
              </a:ext>
            </a:extLst>
          </p:cNvPr>
          <p:cNvSpPr>
            <a:spLocks noGrp="1"/>
          </p:cNvSpPr>
          <p:nvPr>
            <p:ph idx="1"/>
          </p:nvPr>
        </p:nvSpPr>
        <p:spPr>
          <a:xfrm>
            <a:off x="838200" y="2573867"/>
            <a:ext cx="10515600" cy="36030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sp>
        <p:nvSpPr>
          <p:cNvPr id="9" name="Slide Number Placeholder 5">
            <a:extLst>
              <a:ext uri="{FF2B5EF4-FFF2-40B4-BE49-F238E27FC236}">
                <a16:creationId xmlns:a16="http://schemas.microsoft.com/office/drawing/2014/main" id="{53718322-7B21-7549-A7B7-C82DFAF652EA}"/>
              </a:ext>
            </a:extLst>
          </p:cNvPr>
          <p:cNvSpPr txBox="1">
            <a:spLocks/>
          </p:cNvSpPr>
          <p:nvPr userDrawn="1"/>
        </p:nvSpPr>
        <p:spPr>
          <a:xfrm>
            <a:off x="11576958" y="0"/>
            <a:ext cx="615042" cy="502854"/>
          </a:xfrm>
          <a:prstGeom prst="rect">
            <a:avLst/>
          </a:prstGeom>
        </p:spPr>
        <p:txBody>
          <a:bodyPr vert="horz" lIns="91440" tIns="45720" rIns="91440" bIns="45720" rtlCol="0" anchor="ctr"/>
          <a:lstStyle>
            <a:defPPr>
              <a:defRPr lang="en-US"/>
            </a:defPPr>
            <a:lvl1pPr marL="0" algn="r" defTabSz="914400" rtl="0" eaLnBrk="1" latinLnBrk="0" hangingPunct="1">
              <a:defRPr sz="1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3A7F611-3129-4453-A445-1BB252DBA256}" type="slidenum">
              <a:rPr kumimoji="0" lang="en-US" sz="18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8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57872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BBE90C-F427-064D-99F8-D1E0E572F205}"/>
              </a:ext>
            </a:extLst>
          </p:cNvPr>
          <p:cNvSpPr/>
          <p:nvPr userDrawn="1"/>
        </p:nvSpPr>
        <p:spPr>
          <a:xfrm rot="16200000">
            <a:off x="-2810597" y="2810600"/>
            <a:ext cx="6857999" cy="1236802"/>
          </a:xfrm>
          <a:prstGeom prst="rect">
            <a:avLst/>
          </a:prstGeom>
          <a:solidFill>
            <a:srgbClr val="468C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106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5625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675369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Header" preserve="1">
  <p:cSld name="1_Section Header">
    <p:spTree>
      <p:nvGrpSpPr>
        <p:cNvPr id="1" name="Shape 35"/>
        <p:cNvGrpSpPr/>
        <p:nvPr/>
      </p:nvGrpSpPr>
      <p:grpSpPr>
        <a:xfrm>
          <a:off x="0" y="0"/>
          <a:ext cx="0" cy="0"/>
          <a:chOff x="0" y="0"/>
          <a:chExt cx="0" cy="0"/>
        </a:xfrm>
      </p:grpSpPr>
      <p:pic>
        <p:nvPicPr>
          <p:cNvPr id="36" name="Google Shape;36;p8"/>
          <p:cNvPicPr preferRelativeResize="0"/>
          <p:nvPr/>
        </p:nvPicPr>
        <p:blipFill rotWithShape="1">
          <a:blip r:embed="rId2">
            <a:alphaModFix/>
          </a:blip>
          <a:srcRect/>
          <a:stretch/>
        </p:blipFill>
        <p:spPr>
          <a:xfrm>
            <a:off x="-298173" y="236248"/>
            <a:ext cx="7115173" cy="6703551"/>
          </a:xfrm>
          <a:prstGeom prst="rect">
            <a:avLst/>
          </a:prstGeom>
          <a:noFill/>
          <a:ln>
            <a:noFill/>
          </a:ln>
        </p:spPr>
      </p:pic>
      <p:sp>
        <p:nvSpPr>
          <p:cNvPr id="38" name="Google Shape;38;p8"/>
          <p:cNvSpPr txBox="1">
            <a:spLocks noGrp="1"/>
          </p:cNvSpPr>
          <p:nvPr>
            <p:ph type="title"/>
          </p:nvPr>
        </p:nvSpPr>
        <p:spPr>
          <a:xfrm>
            <a:off x="3180080" y="-417443"/>
            <a:ext cx="8562136" cy="561797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4016266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68DE4C-9A38-4EEA-909F-F382D785AA88}"/>
              </a:ext>
            </a:extLst>
          </p:cNvPr>
          <p:cNvSpPr>
            <a:spLocks noGrp="1"/>
          </p:cNvSpPr>
          <p:nvPr>
            <p:ph idx="1"/>
          </p:nvPr>
        </p:nvSpPr>
        <p:spPr>
          <a:xfrm>
            <a:off x="1758462" y="949569"/>
            <a:ext cx="9595337" cy="5227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E07FA707-6D1D-ED40-BCF0-F94D6B62E47F}"/>
              </a:ext>
            </a:extLst>
          </p:cNvPr>
          <p:cNvSpPr/>
          <p:nvPr userDrawn="1"/>
        </p:nvSpPr>
        <p:spPr>
          <a:xfrm rot="16200000">
            <a:off x="-2810598" y="2810600"/>
            <a:ext cx="6857999" cy="1236802"/>
          </a:xfrm>
          <a:prstGeom prst="rect">
            <a:avLst/>
          </a:prstGeom>
          <a:solidFill>
            <a:srgbClr val="468C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EAE86-3005-46F6-86D2-007A2743A720}"/>
              </a:ext>
            </a:extLst>
          </p:cNvPr>
          <p:cNvSpPr>
            <a:spLocks noGrp="1"/>
          </p:cNvSpPr>
          <p:nvPr>
            <p:ph type="title"/>
          </p:nvPr>
        </p:nvSpPr>
        <p:spPr>
          <a:xfrm rot="16200000">
            <a:off x="-2718452" y="2766218"/>
            <a:ext cx="6584950" cy="1325563"/>
          </a:xfrm>
        </p:spPr>
        <p:txBody>
          <a:bodyPr/>
          <a:lstStyle>
            <a:lvl1pPr>
              <a:defRPr>
                <a:solidFill>
                  <a:schemeClr val="bg1"/>
                </a:solidFill>
              </a:defRPr>
            </a:lvl1pPr>
          </a:lstStyle>
          <a:p>
            <a:r>
              <a:rPr lang="en-US"/>
              <a:t>Click to edit Master title</a:t>
            </a:r>
          </a:p>
        </p:txBody>
      </p:sp>
    </p:spTree>
    <p:extLst>
      <p:ext uri="{BB962C8B-B14F-4D97-AF65-F5344CB8AC3E}">
        <p14:creationId xmlns:p14="http://schemas.microsoft.com/office/powerpoint/2010/main" val="3166098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68DE4C-9A38-4EEA-909F-F382D785AA88}"/>
              </a:ext>
            </a:extLst>
          </p:cNvPr>
          <p:cNvSpPr>
            <a:spLocks noGrp="1"/>
          </p:cNvSpPr>
          <p:nvPr>
            <p:ph idx="1"/>
          </p:nvPr>
        </p:nvSpPr>
        <p:spPr>
          <a:xfrm>
            <a:off x="838200" y="1690688"/>
            <a:ext cx="10515600" cy="5227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F0959790-2040-9246-9374-F4BBC179F31D}"/>
              </a:ext>
            </a:extLst>
          </p:cNvPr>
          <p:cNvSpPr/>
          <p:nvPr userDrawn="1"/>
        </p:nvSpPr>
        <p:spPr>
          <a:xfrm>
            <a:off x="0" y="365125"/>
            <a:ext cx="12192000" cy="1263264"/>
          </a:xfrm>
          <a:prstGeom prst="rect">
            <a:avLst/>
          </a:prstGeom>
          <a:solidFill>
            <a:srgbClr val="248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Title 1">
            <a:extLst>
              <a:ext uri="{FF2B5EF4-FFF2-40B4-BE49-F238E27FC236}">
                <a16:creationId xmlns:a16="http://schemas.microsoft.com/office/drawing/2014/main" id="{90FDDE12-F39E-F946-A163-7481E1A89D8B}"/>
              </a:ext>
            </a:extLst>
          </p:cNvPr>
          <p:cNvSpPr>
            <a:spLocks noGrp="1"/>
          </p:cNvSpPr>
          <p:nvPr>
            <p:ph type="title"/>
          </p:nvPr>
        </p:nvSpPr>
        <p:spPr>
          <a:xfrm>
            <a:off x="838200" y="365125"/>
            <a:ext cx="10515600" cy="1325563"/>
          </a:xfrm>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780317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68DE4C-9A38-4EEA-909F-F382D785AA88}"/>
              </a:ext>
            </a:extLst>
          </p:cNvPr>
          <p:cNvSpPr>
            <a:spLocks noGrp="1"/>
          </p:cNvSpPr>
          <p:nvPr>
            <p:ph idx="1"/>
          </p:nvPr>
        </p:nvSpPr>
        <p:spPr>
          <a:xfrm>
            <a:off x="1758462" y="949569"/>
            <a:ext cx="9595337" cy="5227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E07FA707-6D1D-ED40-BCF0-F94D6B62E47F}"/>
              </a:ext>
            </a:extLst>
          </p:cNvPr>
          <p:cNvSpPr/>
          <p:nvPr userDrawn="1"/>
        </p:nvSpPr>
        <p:spPr>
          <a:xfrm rot="16200000">
            <a:off x="-2810597" y="2810600"/>
            <a:ext cx="6857999" cy="1236802"/>
          </a:xfrm>
          <a:prstGeom prst="rect">
            <a:avLst/>
          </a:prstGeom>
          <a:solidFill>
            <a:srgbClr val="468C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EAE86-3005-46F6-86D2-007A2743A720}"/>
              </a:ext>
            </a:extLst>
          </p:cNvPr>
          <p:cNvSpPr>
            <a:spLocks noGrp="1"/>
          </p:cNvSpPr>
          <p:nvPr>
            <p:ph type="title"/>
          </p:nvPr>
        </p:nvSpPr>
        <p:spPr>
          <a:xfrm rot="16200000">
            <a:off x="-2718452" y="2766218"/>
            <a:ext cx="6584950" cy="1325563"/>
          </a:xfrm>
        </p:spPr>
        <p:txBody>
          <a:bodyPr/>
          <a:lstStyle>
            <a:lvl1pPr>
              <a:defRPr>
                <a:solidFill>
                  <a:schemeClr val="bg1"/>
                </a:solidFill>
              </a:defRPr>
            </a:lvl1pPr>
          </a:lstStyle>
          <a:p>
            <a:r>
              <a:rPr lang="en-US"/>
              <a:t>Click to edit Master title</a:t>
            </a:r>
          </a:p>
        </p:txBody>
      </p:sp>
    </p:spTree>
    <p:extLst>
      <p:ext uri="{BB962C8B-B14F-4D97-AF65-F5344CB8AC3E}">
        <p14:creationId xmlns:p14="http://schemas.microsoft.com/office/powerpoint/2010/main" val="2812338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6A69F3C-B6F0-5141-8B26-6607E432054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98173" y="250763"/>
            <a:ext cx="7115173" cy="6703551"/>
          </a:xfrm>
          <a:prstGeom prst="rect">
            <a:avLst/>
          </a:prstGeom>
        </p:spPr>
      </p:pic>
      <p:sp>
        <p:nvSpPr>
          <p:cNvPr id="9" name="Title 1">
            <a:extLst>
              <a:ext uri="{FF2B5EF4-FFF2-40B4-BE49-F238E27FC236}">
                <a16:creationId xmlns:a16="http://schemas.microsoft.com/office/drawing/2014/main" id="{0F8597EB-4EC4-2340-972C-E69B7E776321}"/>
              </a:ext>
            </a:extLst>
          </p:cNvPr>
          <p:cNvSpPr>
            <a:spLocks noGrp="1"/>
          </p:cNvSpPr>
          <p:nvPr>
            <p:ph type="title" hasCustomPrompt="1"/>
          </p:nvPr>
        </p:nvSpPr>
        <p:spPr>
          <a:xfrm>
            <a:off x="3107801" y="-417443"/>
            <a:ext cx="8634415" cy="5617979"/>
          </a:xfrm>
        </p:spPr>
        <p:txBody>
          <a:bodyPr>
            <a:normAutofit/>
          </a:bodyPr>
          <a:lstStyle/>
          <a:p>
            <a:r>
              <a:rPr lang="en-US" sz="11500">
                <a:solidFill>
                  <a:srgbClr val="468C5F"/>
                </a:solidFill>
                <a:cs typeface="Arial Narrow" panose="020B0604020202020204" pitchFamily="34" charset="0"/>
              </a:rPr>
              <a:t>Title </a:t>
            </a:r>
            <a:br>
              <a:rPr lang="en-US" sz="11500">
                <a:solidFill>
                  <a:srgbClr val="468C5F"/>
                </a:solidFill>
              </a:rPr>
            </a:br>
            <a:r>
              <a:rPr lang="en-US" sz="8000">
                <a:latin typeface="Arial Narrow" panose="020B0604020202020204" pitchFamily="34" charset="0"/>
                <a:cs typeface="Arial Narrow" panose="020B0604020202020204" pitchFamily="34" charset="0"/>
              </a:rPr>
              <a:t>Subtitle</a:t>
            </a:r>
            <a:endParaRPr lang="en-US" sz="1150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3056429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7297B48-F1F0-FD42-9EA6-2D76740064D3}"/>
              </a:ext>
            </a:extLst>
          </p:cNvPr>
          <p:cNvSpPr/>
          <p:nvPr userDrawn="1"/>
        </p:nvSpPr>
        <p:spPr>
          <a:xfrm>
            <a:off x="0" y="0"/>
            <a:ext cx="12192000" cy="3889829"/>
          </a:xfrm>
          <a:prstGeom prst="rect">
            <a:avLst/>
          </a:prstGeom>
          <a:solidFill>
            <a:srgbClr val="248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F74AF1D4-DABD-4CBE-8DC6-74620EBDBEEC}"/>
              </a:ext>
            </a:extLst>
          </p:cNvPr>
          <p:cNvSpPr>
            <a:spLocks noGrp="1"/>
          </p:cNvSpPr>
          <p:nvPr>
            <p:ph type="title" hasCustomPrompt="1"/>
          </p:nvPr>
        </p:nvSpPr>
        <p:spPr/>
        <p:txBody>
          <a:bodyPr/>
          <a:lstStyle>
            <a:lvl1pPr algn="ctr">
              <a:defRPr>
                <a:solidFill>
                  <a:schemeClr val="bg1"/>
                </a:solidFill>
              </a:defRPr>
            </a:lvl1pPr>
          </a:lstStyle>
          <a:p>
            <a:r>
              <a:rPr lang="en-US"/>
              <a:t>Team Slides</a:t>
            </a:r>
          </a:p>
        </p:txBody>
      </p:sp>
      <p:sp>
        <p:nvSpPr>
          <p:cNvPr id="4" name="Slide Number Placeholder 5">
            <a:extLst>
              <a:ext uri="{FF2B5EF4-FFF2-40B4-BE49-F238E27FC236}">
                <a16:creationId xmlns:a16="http://schemas.microsoft.com/office/drawing/2014/main" id="{1202C6EE-463E-5E49-B1C6-F39DD7BC0478}"/>
              </a:ext>
            </a:extLst>
          </p:cNvPr>
          <p:cNvSpPr>
            <a:spLocks noGrp="1"/>
          </p:cNvSpPr>
          <p:nvPr>
            <p:ph type="sldNum" sz="quarter" idx="4"/>
          </p:nvPr>
        </p:nvSpPr>
        <p:spPr>
          <a:xfrm>
            <a:off x="11576958" y="0"/>
            <a:ext cx="615042" cy="502854"/>
          </a:xfrm>
          <a:prstGeom prst="rect">
            <a:avLst/>
          </a:prstGeom>
        </p:spPr>
        <p:txBody>
          <a:bodyPr vert="horz" lIns="91440" tIns="45720" rIns="91440" bIns="45720" rtlCol="0" anchor="ctr"/>
          <a:lstStyle>
            <a:lvl1pPr algn="r">
              <a:defRPr sz="1800" b="1">
                <a:solidFill>
                  <a:schemeClr val="bg1"/>
                </a:solidFill>
              </a:defRPr>
            </a:lvl1pPr>
          </a:lstStyle>
          <a:p>
            <a:fld id="{33A7F611-3129-4453-A445-1BB252DBA256}" type="slidenum">
              <a:rPr lang="en-US" smtClean="0"/>
              <a:pPr/>
              <a:t>‹#›</a:t>
            </a:fld>
            <a:endParaRPr lang="en-US"/>
          </a:p>
        </p:txBody>
      </p:sp>
    </p:spTree>
    <p:extLst>
      <p:ext uri="{BB962C8B-B14F-4D97-AF65-F5344CB8AC3E}">
        <p14:creationId xmlns:p14="http://schemas.microsoft.com/office/powerpoint/2010/main" val="3370636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BBE90C-F427-064D-99F8-D1E0E572F205}"/>
              </a:ext>
            </a:extLst>
          </p:cNvPr>
          <p:cNvSpPr/>
          <p:nvPr userDrawn="1"/>
        </p:nvSpPr>
        <p:spPr>
          <a:xfrm rot="16200000">
            <a:off x="-2810597" y="2810600"/>
            <a:ext cx="6857999" cy="1236802"/>
          </a:xfrm>
          <a:prstGeom prst="rect">
            <a:avLst/>
          </a:prstGeom>
          <a:solidFill>
            <a:srgbClr val="468C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3008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741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6C8817-D404-45DF-80B7-B69876DF71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583668-DBE8-4DD2-AF0F-14121C8A72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CA2EB6-7E76-44BC-AC74-A7E404469E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EA3D7AA2-9891-411A-BC01-60460EB5E9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5C47A98-1CC7-459C-9A8A-01E2216868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7F611-3129-4453-A445-1BB252DBA256}" type="slidenum">
              <a:rPr lang="en-US" smtClean="0"/>
              <a:t>‹#›</a:t>
            </a:fld>
            <a:endParaRPr lang="en-US"/>
          </a:p>
        </p:txBody>
      </p:sp>
      <p:sp>
        <p:nvSpPr>
          <p:cNvPr id="8" name="Slide Number Placeholder 5">
            <a:extLst>
              <a:ext uri="{FF2B5EF4-FFF2-40B4-BE49-F238E27FC236}">
                <a16:creationId xmlns:a16="http://schemas.microsoft.com/office/drawing/2014/main" id="{087D7ED4-3C36-B347-986F-30290C3B4244}"/>
              </a:ext>
            </a:extLst>
          </p:cNvPr>
          <p:cNvSpPr txBox="1">
            <a:spLocks/>
          </p:cNvSpPr>
          <p:nvPr userDrawn="1"/>
        </p:nvSpPr>
        <p:spPr>
          <a:xfrm>
            <a:off x="11576958" y="0"/>
            <a:ext cx="615042" cy="502854"/>
          </a:xfrm>
          <a:prstGeom prst="rect">
            <a:avLst/>
          </a:prstGeom>
        </p:spPr>
        <p:txBody>
          <a:bodyPr vert="horz" lIns="91440" tIns="45720" rIns="91440" bIns="45720" rtlCol="0" anchor="ctr"/>
          <a:lstStyle>
            <a:defPPr>
              <a:defRPr lang="en-US"/>
            </a:defPPr>
            <a:lvl1pPr marL="0" algn="r" defTabSz="914400" rtl="0" eaLnBrk="1" latinLnBrk="0" hangingPunct="1">
              <a:defRPr sz="1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3A7F611-3129-4453-A445-1BB252DBA256}" type="slidenum">
              <a:rPr lang="en-US" smtClean="0"/>
              <a:pPr/>
              <a:t>‹#›</a:t>
            </a:fld>
            <a:endParaRPr lang="en-US"/>
          </a:p>
        </p:txBody>
      </p:sp>
    </p:spTree>
    <p:extLst>
      <p:ext uri="{BB962C8B-B14F-4D97-AF65-F5344CB8AC3E}">
        <p14:creationId xmlns:p14="http://schemas.microsoft.com/office/powerpoint/2010/main" val="38840078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0" r:id="rId8"/>
    <p:sldLayoutId id="2147483671" r:id="rId9"/>
    <p:sldLayoutId id="2147483672" r:id="rId10"/>
    <p:sldLayoutId id="214748367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Impact" panose="020B080603090205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Narrow" panose="020B0604020202020204" pitchFamily="34" charset="0"/>
          <a:ea typeface="+mn-ea"/>
          <a:cs typeface="Arial Narrow"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Narrow" panose="020B0604020202020204" pitchFamily="34" charset="0"/>
          <a:ea typeface="+mn-ea"/>
          <a:cs typeface="Arial Narrow"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Narrow" panose="020B0604020202020204" pitchFamily="34" charset="0"/>
          <a:ea typeface="+mn-ea"/>
          <a:cs typeface="Arial Narrow"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arrow" panose="020B0604020202020204" pitchFamily="34" charset="0"/>
          <a:ea typeface="+mn-ea"/>
          <a:cs typeface="Arial Narrow"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arrow" panose="020B0604020202020204" pitchFamily="34" charset="0"/>
          <a:ea typeface="+mn-ea"/>
          <a:cs typeface="Arial Narrow"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6C8817-D404-45DF-80B7-B69876DF71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583668-DBE8-4DD2-AF0F-14121C8A72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CA2EB6-7E76-44BC-AC74-A7E404469E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EA3D7AA2-9891-411A-BC01-60460EB5E9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35C47A98-1CC7-459C-9A8A-01E2216868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3A7F611-3129-4453-A445-1BB252DBA25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a:extLst>
              <a:ext uri="{FF2B5EF4-FFF2-40B4-BE49-F238E27FC236}">
                <a16:creationId xmlns:a16="http://schemas.microsoft.com/office/drawing/2014/main" id="{ECA3FAF7-22C5-1F46-B337-F750E6BC1D35}"/>
              </a:ext>
            </a:extLst>
          </p:cNvPr>
          <p:cNvSpPr txBox="1">
            <a:spLocks/>
          </p:cNvSpPr>
          <p:nvPr userDrawn="1"/>
        </p:nvSpPr>
        <p:spPr>
          <a:xfrm>
            <a:off x="11576958" y="0"/>
            <a:ext cx="615042" cy="502854"/>
          </a:xfrm>
          <a:prstGeom prst="rect">
            <a:avLst/>
          </a:prstGeom>
        </p:spPr>
        <p:txBody>
          <a:bodyPr vert="horz" lIns="91440" tIns="45720" rIns="91440" bIns="45720" rtlCol="0" anchor="ctr"/>
          <a:lstStyle>
            <a:defPPr>
              <a:defRPr lang="en-US"/>
            </a:defPPr>
            <a:lvl1pPr marL="0" algn="r" defTabSz="914400" rtl="0" eaLnBrk="1" latinLnBrk="0" hangingPunct="1">
              <a:defRPr sz="1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3A7F611-3129-4453-A445-1BB252DBA256}" type="slidenum">
              <a:rPr lang="en-US" smtClean="0"/>
              <a:pPr/>
              <a:t>‹#›</a:t>
            </a:fld>
            <a:endParaRPr lang="en-US"/>
          </a:p>
        </p:txBody>
      </p:sp>
    </p:spTree>
    <p:extLst>
      <p:ext uri="{BB962C8B-B14F-4D97-AF65-F5344CB8AC3E}">
        <p14:creationId xmlns:p14="http://schemas.microsoft.com/office/powerpoint/2010/main" val="362684391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Impact" panose="020B080603090205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Narrow" panose="020B0604020202020204" pitchFamily="34" charset="0"/>
          <a:ea typeface="+mn-ea"/>
          <a:cs typeface="Arial Narrow"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Narrow" panose="020B0604020202020204" pitchFamily="34" charset="0"/>
          <a:ea typeface="+mn-ea"/>
          <a:cs typeface="Arial Narrow"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Narrow" panose="020B0604020202020204" pitchFamily="34" charset="0"/>
          <a:ea typeface="+mn-ea"/>
          <a:cs typeface="Arial Narrow"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arrow" panose="020B0604020202020204" pitchFamily="34" charset="0"/>
          <a:ea typeface="+mn-ea"/>
          <a:cs typeface="Arial Narrow"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arrow" panose="020B0604020202020204" pitchFamily="34" charset="0"/>
          <a:ea typeface="+mn-ea"/>
          <a:cs typeface="Arial Narrow"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gif"/><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mailto:Ozhan.Gecgel@ttu.edu" TargetMode="External"/><Relationship Id="rId2" Type="http://schemas.openxmlformats.org/officeDocument/2006/relationships/hyperlink" Target="https://www.directives.doe.gov/directives-documents/400-series/0413.3-EGuide-04/@@images/file"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E5B45D-8FD0-3BA6-70C5-DA846B56DB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8A846C-14B0-A708-D100-CC16FD68EEB2}"/>
              </a:ext>
            </a:extLst>
          </p:cNvPr>
          <p:cNvSpPr>
            <a:spLocks noGrp="1"/>
          </p:cNvSpPr>
          <p:nvPr>
            <p:ph type="title"/>
          </p:nvPr>
        </p:nvSpPr>
        <p:spPr>
          <a:xfrm>
            <a:off x="838200" y="1312182"/>
            <a:ext cx="10515600" cy="1325563"/>
          </a:xfrm>
        </p:spPr>
        <p:txBody>
          <a:bodyPr/>
          <a:lstStyle/>
          <a:p>
            <a:r>
              <a:rPr lang="en-US" dirty="0"/>
              <a:t>Template for Thrust or Project Meetings</a:t>
            </a:r>
          </a:p>
        </p:txBody>
      </p:sp>
      <p:sp>
        <p:nvSpPr>
          <p:cNvPr id="3" name="Slide Number Placeholder 2">
            <a:extLst>
              <a:ext uri="{FF2B5EF4-FFF2-40B4-BE49-F238E27FC236}">
                <a16:creationId xmlns:a16="http://schemas.microsoft.com/office/drawing/2014/main" id="{A5C5E305-C659-09EF-15BD-DD34583C5CD0}"/>
              </a:ext>
            </a:extLst>
          </p:cNvPr>
          <p:cNvSpPr>
            <a:spLocks noGrp="1"/>
          </p:cNvSpPr>
          <p:nvPr>
            <p:ph type="sldNum" sz="quarter" idx="4"/>
          </p:nvPr>
        </p:nvSpPr>
        <p:spPr/>
        <p:txBody>
          <a:bodyPr/>
          <a:lstStyle/>
          <a:p>
            <a:fld id="{33A7F611-3129-4453-A445-1BB252DBA256}" type="slidenum">
              <a:rPr lang="en-US" smtClean="0"/>
              <a:pPr/>
              <a:t>1</a:t>
            </a:fld>
            <a:endParaRPr lang="en-US"/>
          </a:p>
        </p:txBody>
      </p:sp>
    </p:spTree>
    <p:extLst>
      <p:ext uri="{BB962C8B-B14F-4D97-AF65-F5344CB8AC3E}">
        <p14:creationId xmlns:p14="http://schemas.microsoft.com/office/powerpoint/2010/main" val="2054069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9F32BF-35EE-73BB-8F6F-8016B8A42405}"/>
            </a:ext>
          </a:extLst>
        </p:cNvPr>
        <p:cNvGrpSpPr/>
        <p:nvPr/>
      </p:nvGrpSpPr>
      <p:grpSpPr>
        <a:xfrm>
          <a:off x="0" y="0"/>
          <a:ext cx="0" cy="0"/>
          <a:chOff x="0" y="0"/>
          <a:chExt cx="0" cy="0"/>
        </a:xfrm>
      </p:grpSpPr>
      <p:graphicFrame>
        <p:nvGraphicFramePr>
          <p:cNvPr id="5" name="Table 2">
            <a:extLst>
              <a:ext uri="{FF2B5EF4-FFF2-40B4-BE49-F238E27FC236}">
                <a16:creationId xmlns:a16="http://schemas.microsoft.com/office/drawing/2014/main" id="{525E58F2-7608-56CF-3113-F9173E45D84F}"/>
              </a:ext>
            </a:extLst>
          </p:cNvPr>
          <p:cNvGraphicFramePr>
            <a:graphicFrameLocks noGrp="1"/>
          </p:cNvGraphicFramePr>
          <p:nvPr>
            <p:extLst>
              <p:ext uri="{D42A27DB-BD31-4B8C-83A1-F6EECF244321}">
                <p14:modId xmlns:p14="http://schemas.microsoft.com/office/powerpoint/2010/main" val="522775537"/>
              </p:ext>
            </p:extLst>
          </p:nvPr>
        </p:nvGraphicFramePr>
        <p:xfrm>
          <a:off x="3379304" y="2373861"/>
          <a:ext cx="8760743" cy="3313617"/>
        </p:xfrm>
        <a:graphic>
          <a:graphicData uri="http://schemas.openxmlformats.org/drawingml/2006/table">
            <a:tbl>
              <a:tblPr firstRow="1" bandRow="1">
                <a:tableStyleId>{C083E6E3-FA7D-4D7B-A595-EF9225AFEA82}</a:tableStyleId>
              </a:tblPr>
              <a:tblGrid>
                <a:gridCol w="4190323">
                  <a:extLst>
                    <a:ext uri="{9D8B030D-6E8A-4147-A177-3AD203B41FA5}">
                      <a16:colId xmlns:a16="http://schemas.microsoft.com/office/drawing/2014/main" val="1693543880"/>
                    </a:ext>
                  </a:extLst>
                </a:gridCol>
                <a:gridCol w="4570420">
                  <a:extLst>
                    <a:ext uri="{9D8B030D-6E8A-4147-A177-3AD203B41FA5}">
                      <a16:colId xmlns:a16="http://schemas.microsoft.com/office/drawing/2014/main" val="3871724918"/>
                    </a:ext>
                  </a:extLst>
                </a:gridCol>
              </a:tblGrid>
              <a:tr h="1854551">
                <a:tc>
                  <a:txBody>
                    <a:bodyPr/>
                    <a:lstStyle/>
                    <a:p>
                      <a:r>
                        <a:rPr lang="en-US" sz="1400" b="0" i="0" dirty="0">
                          <a:latin typeface="Arial"/>
                          <a:cs typeface="Arial"/>
                        </a:rPr>
                        <a:t>Need: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project's role in support of the strategic plan; </a:t>
                      </a:r>
                    </a:p>
                    <a:p>
                      <a:endParaRPr lang="en-US" sz="1400" b="0" i="0" dirty="0">
                        <a:latin typeface="Arial"/>
                        <a:cs typeface="Aria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i="0" dirty="0">
                          <a:latin typeface="Arial"/>
                          <a:cs typeface="Arial"/>
                        </a:rPr>
                        <a:t>Approach:</a:t>
                      </a:r>
                    </a:p>
                    <a:p>
                      <a:r>
                        <a:rPr lang="en-US" sz="1400" b="0" i="0" dirty="0">
                          <a:latin typeface="Arial"/>
                          <a:cs typeface="Arial"/>
                        </a:rPr>
                        <a:t>Methodology used, </a:t>
                      </a:r>
                      <a:r>
                        <a:rPr lang="en-US" sz="1400" dirty="0"/>
                        <a:t>Explain the relevance of your idea. What is innovative or unique about your project?</a:t>
                      </a:r>
                    </a:p>
                    <a:p>
                      <a:endParaRPr lang="en-US" sz="1400" b="0" i="0" dirty="0">
                        <a:latin typeface="Arial"/>
                        <a:cs typeface="Arial"/>
                      </a:endParaRPr>
                    </a:p>
                    <a:p>
                      <a:endParaRPr lang="en-US" sz="1400" b="0" i="0" dirty="0">
                        <a:latin typeface="Arial"/>
                        <a:cs typeface="Aria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7126396"/>
                  </a:ext>
                </a:extLst>
              </a:tr>
              <a:tr h="1459066">
                <a:tc>
                  <a:txBody>
                    <a:bodyPr/>
                    <a:lstStyle/>
                    <a:p>
                      <a:r>
                        <a:rPr lang="en-US" sz="1400" b="0" i="0" dirty="0">
                          <a:latin typeface="Arial"/>
                          <a:cs typeface="Arial"/>
                        </a:rPr>
                        <a:t>Benefit: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a:solidFill>
                            <a:schemeClr val="tx1"/>
                          </a:solidFill>
                          <a:latin typeface="Arial"/>
                          <a:ea typeface="+mn-ea"/>
                          <a:cs typeface="Arial"/>
                        </a:rPr>
                        <a:t>What are the benefits gained by using your concept?</a:t>
                      </a:r>
                    </a:p>
                    <a:p>
                      <a:endParaRPr lang="en-US" sz="1400" b="0" i="0" dirty="0">
                        <a:latin typeface="Arial"/>
                        <a:cs typeface="Aria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lang="en-US" sz="1400" b="0" i="0" dirty="0">
                          <a:latin typeface="Arial"/>
                          <a:cs typeface="Arial"/>
                        </a:rPr>
                        <a:t>Key Results (Reporting Period):</a:t>
                      </a:r>
                    </a:p>
                    <a:p>
                      <a:endParaRPr lang="en-US" sz="1400" b="0" i="0" dirty="0">
                        <a:latin typeface="Arial"/>
                        <a:cs typeface="Arial"/>
                      </a:endParaRPr>
                    </a:p>
                    <a:p>
                      <a:endParaRPr lang="en-US" sz="1400" b="0" i="0" dirty="0">
                        <a:latin typeface="Arial"/>
                        <a:cs typeface="Aria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288588992"/>
                  </a:ext>
                </a:extLst>
              </a:tr>
            </a:tbl>
          </a:graphicData>
        </a:graphic>
      </p:graphicFrame>
      <p:sp>
        <p:nvSpPr>
          <p:cNvPr id="1024" name="Text Box 9">
            <a:extLst>
              <a:ext uri="{FF2B5EF4-FFF2-40B4-BE49-F238E27FC236}">
                <a16:creationId xmlns:a16="http://schemas.microsoft.com/office/drawing/2014/main" id="{5339791A-9511-7E5F-EBEB-6389C4B5EA51}"/>
              </a:ext>
            </a:extLst>
          </p:cNvPr>
          <p:cNvSpPr txBox="1"/>
          <p:nvPr/>
        </p:nvSpPr>
        <p:spPr>
          <a:xfrm>
            <a:off x="3376831" y="1698619"/>
            <a:ext cx="8745319" cy="649153"/>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pPr>
            <a:r>
              <a:rPr lang="en-US" sz="1400" b="1" dirty="0">
                <a:latin typeface="Arial"/>
                <a:cs typeface="Arial"/>
              </a:rPr>
              <a:t>Objective: </a:t>
            </a:r>
            <a:r>
              <a:rPr lang="en-US" sz="1400" dirty="0">
                <a:effectLst/>
                <a:latin typeface="Arial" panose="020B0604020202020204" pitchFamily="34" charset="0"/>
                <a:ea typeface="Times New Roman" panose="02020603050405020304" pitchFamily="18" charset="0"/>
                <a:cs typeface="Arial" panose="020B0604020202020204" pitchFamily="34" charset="0"/>
              </a:rPr>
              <a:t>A statement of the project goals.</a:t>
            </a:r>
            <a:endParaRPr lang="en-US" sz="1400" b="1" dirty="0">
              <a:latin typeface="Arial" panose="020B0604020202020204" pitchFamily="34" charset="0"/>
              <a:cs typeface="Arial" panose="020B0604020202020204" pitchFamily="34" charset="0"/>
            </a:endParaRPr>
          </a:p>
        </p:txBody>
      </p:sp>
      <p:sp>
        <p:nvSpPr>
          <p:cNvPr id="6" name="Title 5">
            <a:extLst>
              <a:ext uri="{FF2B5EF4-FFF2-40B4-BE49-F238E27FC236}">
                <a16:creationId xmlns:a16="http://schemas.microsoft.com/office/drawing/2014/main" id="{63DC82A4-6AE2-A95A-93EF-7FB9510005E2}"/>
              </a:ext>
            </a:extLst>
          </p:cNvPr>
          <p:cNvSpPr>
            <a:spLocks noGrp="1"/>
          </p:cNvSpPr>
          <p:nvPr>
            <p:ph type="title"/>
          </p:nvPr>
        </p:nvSpPr>
        <p:spPr>
          <a:xfrm>
            <a:off x="838200" y="365125"/>
            <a:ext cx="11703756" cy="1325563"/>
          </a:xfrm>
        </p:spPr>
        <p:txBody>
          <a:bodyPr>
            <a:normAutofit/>
          </a:bodyPr>
          <a:lstStyle/>
          <a:p>
            <a:r>
              <a:rPr lang="en-US" sz="4400" u="sng" dirty="0" err="1"/>
              <a:t>FUP#.Task</a:t>
            </a:r>
            <a:r>
              <a:rPr lang="en-US" sz="4400" u="sng" dirty="0"/>
              <a:t># </a:t>
            </a:r>
            <a:r>
              <a:rPr lang="en-US" dirty="0"/>
              <a:t>: Task Name</a:t>
            </a:r>
            <a:endParaRPr lang="en-US" u="sng" dirty="0"/>
          </a:p>
        </p:txBody>
      </p:sp>
      <p:sp>
        <p:nvSpPr>
          <p:cNvPr id="4" name="Text Box 9">
            <a:extLst>
              <a:ext uri="{FF2B5EF4-FFF2-40B4-BE49-F238E27FC236}">
                <a16:creationId xmlns:a16="http://schemas.microsoft.com/office/drawing/2014/main" id="{40A96C67-9448-9F76-0E2B-C147371FE3A2}"/>
              </a:ext>
            </a:extLst>
          </p:cNvPr>
          <p:cNvSpPr txBox="1"/>
          <p:nvPr/>
        </p:nvSpPr>
        <p:spPr>
          <a:xfrm>
            <a:off x="222762" y="1772191"/>
            <a:ext cx="2749302" cy="353530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pPr>
            <a:r>
              <a:rPr lang="en-US" sz="1400" b="1" dirty="0">
                <a:latin typeface="Arial"/>
                <a:cs typeface="Arial"/>
              </a:rPr>
              <a:t>PI’s</a:t>
            </a:r>
          </a:p>
          <a:p>
            <a:pPr>
              <a:lnSpc>
                <a:spcPct val="115000"/>
              </a:lnSpc>
            </a:pPr>
            <a:endParaRPr lang="en-US" sz="1400" b="1" dirty="0">
              <a:latin typeface="Arial"/>
              <a:cs typeface="Arial"/>
            </a:endParaRPr>
          </a:p>
          <a:p>
            <a:pPr>
              <a:lnSpc>
                <a:spcPct val="115000"/>
              </a:lnSpc>
            </a:pPr>
            <a:endParaRPr lang="en-US" sz="1400" b="1" dirty="0">
              <a:latin typeface="Arial"/>
              <a:cs typeface="Arial"/>
            </a:endParaRPr>
          </a:p>
          <a:p>
            <a:pPr>
              <a:lnSpc>
                <a:spcPct val="115000"/>
              </a:lnSpc>
            </a:pPr>
            <a:endParaRPr lang="en-US" sz="1400" b="1" dirty="0">
              <a:latin typeface="Arial"/>
              <a:cs typeface="Arial"/>
            </a:endParaRPr>
          </a:p>
          <a:p>
            <a:pPr>
              <a:lnSpc>
                <a:spcPct val="115000"/>
              </a:lnSpc>
            </a:pPr>
            <a:endParaRPr lang="en-US" sz="1400" b="1" dirty="0">
              <a:latin typeface="Arial"/>
              <a:cs typeface="Arial"/>
            </a:endParaRPr>
          </a:p>
          <a:p>
            <a:pPr>
              <a:lnSpc>
                <a:spcPct val="115000"/>
              </a:lnSpc>
            </a:pPr>
            <a:endParaRPr lang="en-US" sz="1400" b="1" dirty="0">
              <a:latin typeface="Arial"/>
              <a:cs typeface="Arial"/>
            </a:endParaRPr>
          </a:p>
          <a:p>
            <a:pPr>
              <a:lnSpc>
                <a:spcPct val="115000"/>
              </a:lnSpc>
            </a:pPr>
            <a:endParaRPr lang="en-US" sz="1400" b="1" dirty="0">
              <a:latin typeface="Arial"/>
              <a:cs typeface="Arial"/>
            </a:endParaRPr>
          </a:p>
          <a:p>
            <a:pPr>
              <a:lnSpc>
                <a:spcPct val="115000"/>
              </a:lnSpc>
            </a:pPr>
            <a:r>
              <a:rPr lang="en-US" sz="1400" b="1" dirty="0">
                <a:latin typeface="Arial"/>
                <a:cs typeface="Arial"/>
              </a:rPr>
              <a:t>Team Members </a:t>
            </a:r>
          </a:p>
          <a:p>
            <a:pPr>
              <a:lnSpc>
                <a:spcPct val="115000"/>
              </a:lnSpc>
            </a:pPr>
            <a:r>
              <a:rPr lang="en-US" sz="1100" dirty="0">
                <a:solidFill>
                  <a:schemeClr val="bg1">
                    <a:lumMod val="50000"/>
                  </a:schemeClr>
                </a:solidFill>
                <a:latin typeface="Arial"/>
                <a:cs typeface="Arial"/>
              </a:rPr>
              <a:t>Include students, postdocs</a:t>
            </a:r>
          </a:p>
          <a:p>
            <a:pPr>
              <a:lnSpc>
                <a:spcPct val="115000"/>
              </a:lnSpc>
            </a:pPr>
            <a:r>
              <a:rPr lang="en-US" sz="1100" dirty="0">
                <a:solidFill>
                  <a:schemeClr val="bg1">
                    <a:lumMod val="50000"/>
                  </a:schemeClr>
                </a:solidFill>
                <a:latin typeface="Arial"/>
                <a:cs typeface="Arial"/>
              </a:rPr>
              <a:t>If no member don’t have a picture please use, the following image, please do not expand or reduce the picture size. Include green border and circle shape (copy format of the example provided, crop image if needed</a:t>
            </a:r>
            <a:r>
              <a:rPr lang="en-US" sz="1400" dirty="0">
                <a:solidFill>
                  <a:schemeClr val="bg1">
                    <a:lumMod val="50000"/>
                  </a:schemeClr>
                </a:solidFill>
                <a:latin typeface="Arial"/>
                <a:cs typeface="Arial"/>
              </a:rPr>
              <a:t>)</a:t>
            </a:r>
          </a:p>
          <a:p>
            <a:pPr>
              <a:lnSpc>
                <a:spcPct val="115000"/>
              </a:lnSpc>
            </a:pPr>
            <a:endParaRPr lang="en-US" sz="1600" b="1" dirty="0">
              <a:latin typeface="Arial"/>
              <a:cs typeface="Arial"/>
            </a:endParaRPr>
          </a:p>
          <a:p>
            <a:pPr>
              <a:lnSpc>
                <a:spcPct val="115000"/>
              </a:lnSpc>
            </a:pPr>
            <a:endParaRPr lang="en-US" sz="1600" b="1" dirty="0">
              <a:latin typeface="Arial"/>
              <a:cs typeface="Arial"/>
            </a:endParaRPr>
          </a:p>
          <a:p>
            <a:pPr>
              <a:lnSpc>
                <a:spcPct val="115000"/>
              </a:lnSpc>
            </a:pPr>
            <a:endParaRPr lang="en-US" sz="1400" b="1" dirty="0">
              <a:latin typeface="Arial"/>
              <a:cs typeface="Arial"/>
            </a:endParaRPr>
          </a:p>
        </p:txBody>
      </p:sp>
      <p:pic>
        <p:nvPicPr>
          <p:cNvPr id="2" name="Google Shape;425;g22d2e966206_2_1134" descr="Text&#10;&#10;Description automatically generated with medium confidence">
            <a:extLst>
              <a:ext uri="{FF2B5EF4-FFF2-40B4-BE49-F238E27FC236}">
                <a16:creationId xmlns:a16="http://schemas.microsoft.com/office/drawing/2014/main" id="{CBB24645-6714-BF25-A0D0-CE1BB6FE5DE0}"/>
              </a:ext>
            </a:extLst>
          </p:cNvPr>
          <p:cNvPicPr preferRelativeResize="0"/>
          <p:nvPr/>
        </p:nvPicPr>
        <p:blipFill rotWithShape="1">
          <a:blip r:embed="rId3" cstate="hqprint">
            <a:alphaModFix/>
            <a:extLst>
              <a:ext uri="{28A0092B-C50C-407E-A947-70E740481C1C}">
                <a14:useLocalDpi xmlns:a14="http://schemas.microsoft.com/office/drawing/2010/main"/>
              </a:ext>
            </a:extLst>
          </a:blip>
          <a:srcRect/>
          <a:stretch/>
        </p:blipFill>
        <p:spPr>
          <a:xfrm>
            <a:off x="4012496" y="6380486"/>
            <a:ext cx="461905" cy="461905"/>
          </a:xfrm>
          <a:prstGeom prst="rect">
            <a:avLst/>
          </a:prstGeom>
          <a:noFill/>
          <a:ln>
            <a:noFill/>
          </a:ln>
        </p:spPr>
      </p:pic>
      <p:sp>
        <p:nvSpPr>
          <p:cNvPr id="3" name="Google Shape;426;g22d2e966206_2_1134">
            <a:extLst>
              <a:ext uri="{FF2B5EF4-FFF2-40B4-BE49-F238E27FC236}">
                <a16:creationId xmlns:a16="http://schemas.microsoft.com/office/drawing/2014/main" id="{7C54F54C-2C91-EE59-65E3-57EE120654A7}"/>
              </a:ext>
            </a:extLst>
          </p:cNvPr>
          <p:cNvSpPr txBox="1"/>
          <p:nvPr/>
        </p:nvSpPr>
        <p:spPr>
          <a:xfrm>
            <a:off x="10101994" y="6442539"/>
            <a:ext cx="969000" cy="338514"/>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600"/>
              <a:buFont typeface="Arial"/>
              <a:buNone/>
              <a:tabLst/>
              <a:defRPr/>
            </a:pPr>
            <a:r>
              <a:rPr kumimoji="0" lang="en-US" sz="1600" b="0" i="0" u="none" strike="noStrike" kern="0" cap="none" spc="0" normalizeH="0" baseline="0" noProof="0" dirty="0">
                <a:ln>
                  <a:noFill/>
                </a:ln>
                <a:solidFill>
                  <a:srgbClr val="000000"/>
                </a:solidFill>
                <a:effectLst/>
                <a:uLnTx/>
                <a:uFillTx/>
                <a:latin typeface="Arial Narrow"/>
                <a:ea typeface="Arial Narrow"/>
                <a:cs typeface="Arial Narrow"/>
                <a:sym typeface="Arial Narrow"/>
              </a:rPr>
              <a:t>T#, T#, T#</a:t>
            </a:r>
            <a:endParaRPr kumimoji="0" sz="1400" b="0" i="0" u="none" strike="noStrike" kern="0" cap="none" spc="0" normalizeH="0" baseline="0" noProof="0" dirty="0">
              <a:ln>
                <a:noFill/>
              </a:ln>
              <a:solidFill>
                <a:srgbClr val="000000"/>
              </a:solidFill>
              <a:effectLst/>
              <a:uLnTx/>
              <a:uFillTx/>
              <a:latin typeface="Arial Narrow"/>
              <a:ea typeface="Arial Narrow"/>
              <a:cs typeface="Arial Narrow"/>
              <a:sym typeface="Arial Narrow"/>
            </a:endParaRPr>
          </a:p>
        </p:txBody>
      </p:sp>
      <p:sp>
        <p:nvSpPr>
          <p:cNvPr id="7" name="Google Shape;427;g22d2e966206_2_1134">
            <a:extLst>
              <a:ext uri="{FF2B5EF4-FFF2-40B4-BE49-F238E27FC236}">
                <a16:creationId xmlns:a16="http://schemas.microsoft.com/office/drawing/2014/main" id="{F4B421BE-087D-C11F-D821-686BC708A17D}"/>
              </a:ext>
            </a:extLst>
          </p:cNvPr>
          <p:cNvSpPr/>
          <p:nvPr/>
        </p:nvSpPr>
        <p:spPr>
          <a:xfrm>
            <a:off x="11270892" y="6494641"/>
            <a:ext cx="767400" cy="314700"/>
          </a:xfrm>
          <a:prstGeom prst="rect">
            <a:avLst/>
          </a:prstGeom>
          <a:noFill/>
          <a:ln w="38100" cap="flat" cmpd="sng">
            <a:solidFill>
              <a:srgbClr val="4A9DA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8" name="Google Shape;428;g22d2e966206_2_1134">
            <a:extLst>
              <a:ext uri="{FF2B5EF4-FFF2-40B4-BE49-F238E27FC236}">
                <a16:creationId xmlns:a16="http://schemas.microsoft.com/office/drawing/2014/main" id="{2952678E-6266-673D-E661-D9406AA996D7}"/>
              </a:ext>
            </a:extLst>
          </p:cNvPr>
          <p:cNvSpPr/>
          <p:nvPr/>
        </p:nvSpPr>
        <p:spPr>
          <a:xfrm>
            <a:off x="11271441" y="6492875"/>
            <a:ext cx="391200" cy="303300"/>
          </a:xfrm>
          <a:prstGeom prst="rect">
            <a:avLst/>
          </a:prstGeom>
          <a:solidFill>
            <a:srgbClr val="4A9DA7"/>
          </a:solidFill>
          <a:ln w="12700" cap="flat" cmpd="sng">
            <a:solidFill>
              <a:srgbClr val="4A9DA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0" name="Google Shape;429;g22d2e966206_2_1134">
            <a:extLst>
              <a:ext uri="{FF2B5EF4-FFF2-40B4-BE49-F238E27FC236}">
                <a16:creationId xmlns:a16="http://schemas.microsoft.com/office/drawing/2014/main" id="{D75BE63C-3C23-A103-77C9-39C2E60BE5F5}"/>
              </a:ext>
            </a:extLst>
          </p:cNvPr>
          <p:cNvSpPr txBox="1"/>
          <p:nvPr/>
        </p:nvSpPr>
        <p:spPr>
          <a:xfrm>
            <a:off x="6246379" y="6057986"/>
            <a:ext cx="528689" cy="2955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Arial"/>
                <a:ea typeface="Arial"/>
                <a:cs typeface="Arial"/>
                <a:sym typeface="Arial"/>
              </a:rPr>
              <a:t>TRL</a:t>
            </a:r>
            <a:endParaRPr kumimoji="0" sz="1400" b="1"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1" name="Google Shape;430;g22d2e966206_2_1134">
            <a:extLst>
              <a:ext uri="{FF2B5EF4-FFF2-40B4-BE49-F238E27FC236}">
                <a16:creationId xmlns:a16="http://schemas.microsoft.com/office/drawing/2014/main" id="{4D3613D3-CC43-2617-59CF-7E708FAFB124}"/>
              </a:ext>
            </a:extLst>
          </p:cNvPr>
          <p:cNvSpPr txBox="1"/>
          <p:nvPr/>
        </p:nvSpPr>
        <p:spPr>
          <a:xfrm>
            <a:off x="8819302" y="6083024"/>
            <a:ext cx="1208400" cy="300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a:ln>
                  <a:noFill/>
                </a:ln>
                <a:solidFill>
                  <a:srgbClr val="000000"/>
                </a:solidFill>
                <a:effectLst/>
                <a:uLnTx/>
                <a:uFillTx/>
                <a:latin typeface="Arial"/>
                <a:ea typeface="Arial"/>
                <a:cs typeface="Arial"/>
                <a:sym typeface="Arial"/>
              </a:rPr>
              <a:t>Institutions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12" name="Google Shape;431;g22d2e966206_2_1134">
            <a:extLst>
              <a:ext uri="{FF2B5EF4-FFF2-40B4-BE49-F238E27FC236}">
                <a16:creationId xmlns:a16="http://schemas.microsoft.com/office/drawing/2014/main" id="{9AA51D08-AB4C-8D0C-5CCE-62D174FA6590}"/>
              </a:ext>
            </a:extLst>
          </p:cNvPr>
          <p:cNvSpPr txBox="1"/>
          <p:nvPr/>
        </p:nvSpPr>
        <p:spPr>
          <a:xfrm>
            <a:off x="10101994" y="6083025"/>
            <a:ext cx="969000" cy="300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ctr" defTabSz="914400" rtl="0" eaLnBrk="1" fontAlgn="auto" latinLnBrk="0" hangingPunct="1">
              <a:lnSpc>
                <a:spcPct val="115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a:ln>
                  <a:noFill/>
                </a:ln>
                <a:solidFill>
                  <a:srgbClr val="000000"/>
                </a:solidFill>
                <a:effectLst/>
                <a:uLnTx/>
                <a:uFillTx/>
                <a:latin typeface="Arial"/>
                <a:ea typeface="Arial"/>
                <a:cs typeface="Arial"/>
                <a:sym typeface="Arial"/>
              </a:rPr>
              <a:t>Thrusts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13" name="Google Shape;432;g22d2e966206_2_1134">
            <a:extLst>
              <a:ext uri="{FF2B5EF4-FFF2-40B4-BE49-F238E27FC236}">
                <a16:creationId xmlns:a16="http://schemas.microsoft.com/office/drawing/2014/main" id="{E9489261-7A6B-5572-D764-8243C172ABFD}"/>
              </a:ext>
            </a:extLst>
          </p:cNvPr>
          <p:cNvSpPr txBox="1"/>
          <p:nvPr/>
        </p:nvSpPr>
        <p:spPr>
          <a:xfrm>
            <a:off x="11153267" y="5872491"/>
            <a:ext cx="969000" cy="5331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Arial"/>
                <a:ea typeface="Arial"/>
                <a:cs typeface="Arial"/>
                <a:sym typeface="Arial"/>
              </a:rPr>
              <a:t>Testbed</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Arial"/>
                <a:ea typeface="Arial"/>
                <a:cs typeface="Arial"/>
                <a:sym typeface="Arial"/>
              </a:rPr>
              <a:t>Progress</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4" name="Google Shape;433;g22d2e966206_2_1134">
            <a:extLst>
              <a:ext uri="{FF2B5EF4-FFF2-40B4-BE49-F238E27FC236}">
                <a16:creationId xmlns:a16="http://schemas.microsoft.com/office/drawing/2014/main" id="{93EE1257-1815-C603-48DB-5BC204A09F6C}"/>
              </a:ext>
            </a:extLst>
          </p:cNvPr>
          <p:cNvSpPr txBox="1"/>
          <p:nvPr/>
        </p:nvSpPr>
        <p:spPr>
          <a:xfrm>
            <a:off x="7647155" y="6079986"/>
            <a:ext cx="470400" cy="2955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a:ln>
                  <a:noFill/>
                </a:ln>
                <a:solidFill>
                  <a:srgbClr val="000000"/>
                </a:solidFill>
                <a:effectLst/>
                <a:uLnTx/>
                <a:uFillTx/>
                <a:latin typeface="Arial"/>
                <a:ea typeface="Arial"/>
                <a:cs typeface="Arial"/>
                <a:sym typeface="Arial"/>
              </a:rPr>
              <a:t>GS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15" name="Google Shape;434;g22d2e966206_2_1134">
            <a:extLst>
              <a:ext uri="{FF2B5EF4-FFF2-40B4-BE49-F238E27FC236}">
                <a16:creationId xmlns:a16="http://schemas.microsoft.com/office/drawing/2014/main" id="{28ABDAF6-B23E-FA92-A23D-520C6542A39B}"/>
              </a:ext>
            </a:extLst>
          </p:cNvPr>
          <p:cNvSpPr txBox="1"/>
          <p:nvPr/>
        </p:nvSpPr>
        <p:spPr>
          <a:xfrm>
            <a:off x="7088425" y="6079985"/>
            <a:ext cx="470400" cy="2955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a:ln>
                  <a:noFill/>
                </a:ln>
                <a:solidFill>
                  <a:srgbClr val="000000"/>
                </a:solidFill>
                <a:effectLst/>
                <a:uLnTx/>
                <a:uFillTx/>
                <a:latin typeface="Arial"/>
                <a:ea typeface="Arial"/>
                <a:cs typeface="Arial"/>
                <a:sym typeface="Arial"/>
              </a:rPr>
              <a:t>UG</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16" name="Google Shape;435;g22d2e966206_2_1134">
            <a:extLst>
              <a:ext uri="{FF2B5EF4-FFF2-40B4-BE49-F238E27FC236}">
                <a16:creationId xmlns:a16="http://schemas.microsoft.com/office/drawing/2014/main" id="{9169CF4F-1812-219F-51F6-7E0BD22C72A6}"/>
              </a:ext>
            </a:extLst>
          </p:cNvPr>
          <p:cNvSpPr txBox="1"/>
          <p:nvPr/>
        </p:nvSpPr>
        <p:spPr>
          <a:xfrm>
            <a:off x="7708887" y="6428795"/>
            <a:ext cx="585300" cy="3387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600"/>
              <a:buFont typeface="Arial"/>
              <a:buNone/>
              <a:tabLst/>
              <a:defRPr/>
            </a:pPr>
            <a:r>
              <a:rPr kumimoji="0" lang="en-US" sz="1600" b="0" i="0" u="none" strike="noStrike" kern="0" cap="none" spc="0" normalizeH="0" baseline="0" noProof="0" dirty="0">
                <a:ln>
                  <a:noFill/>
                </a:ln>
                <a:solidFill>
                  <a:srgbClr val="000000"/>
                </a:solidFill>
                <a:effectLst/>
                <a:uLnTx/>
                <a:uFillTx/>
                <a:latin typeface="Arial Narrow"/>
                <a:ea typeface="Arial Narrow"/>
                <a:cs typeface="Arial Narrow"/>
                <a:sym typeface="Arial Narrow"/>
              </a:rPr>
              <a:t>#</a:t>
            </a:r>
            <a:endParaRPr kumimoji="0" sz="1400" b="0" i="0" u="none" strike="noStrike" kern="0" cap="none" spc="0" normalizeH="0" baseline="0" noProof="0" dirty="0">
              <a:ln>
                <a:noFill/>
              </a:ln>
              <a:solidFill>
                <a:srgbClr val="000000"/>
              </a:solidFill>
              <a:effectLst/>
              <a:uLnTx/>
              <a:uFillTx/>
              <a:latin typeface="Arial Narrow"/>
              <a:ea typeface="Arial Narrow"/>
              <a:cs typeface="Arial Narrow"/>
              <a:sym typeface="Arial Narrow"/>
            </a:endParaRPr>
          </a:p>
        </p:txBody>
      </p:sp>
      <p:sp>
        <p:nvSpPr>
          <p:cNvPr id="17" name="Google Shape;436;g22d2e966206_2_1134">
            <a:extLst>
              <a:ext uri="{FF2B5EF4-FFF2-40B4-BE49-F238E27FC236}">
                <a16:creationId xmlns:a16="http://schemas.microsoft.com/office/drawing/2014/main" id="{5FC61B9C-E037-ADCC-E417-969D50AD3056}"/>
              </a:ext>
            </a:extLst>
          </p:cNvPr>
          <p:cNvSpPr txBox="1"/>
          <p:nvPr/>
        </p:nvSpPr>
        <p:spPr>
          <a:xfrm>
            <a:off x="7141456" y="6431379"/>
            <a:ext cx="391200" cy="3387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600"/>
              <a:buFont typeface="Arial"/>
              <a:buNone/>
              <a:tabLst/>
              <a:defRPr/>
            </a:pPr>
            <a:r>
              <a:rPr kumimoji="0" lang="en-US" sz="1600" b="0" i="0" u="none" strike="noStrike" kern="0" cap="none" spc="0" normalizeH="0" baseline="0" noProof="0" dirty="0">
                <a:ln>
                  <a:noFill/>
                </a:ln>
                <a:solidFill>
                  <a:srgbClr val="000000"/>
                </a:solidFill>
                <a:effectLst/>
                <a:uLnTx/>
                <a:uFillTx/>
                <a:latin typeface="Arial Narrow"/>
                <a:ea typeface="Arial Narrow"/>
                <a:cs typeface="Arial Narrow"/>
                <a:sym typeface="Arial Narrow"/>
              </a:rPr>
              <a:t>#</a:t>
            </a:r>
            <a:endParaRPr kumimoji="0" sz="1400" b="0" i="0" u="none" strike="noStrike" kern="0" cap="none" spc="0" normalizeH="0" baseline="0" noProof="0" dirty="0">
              <a:ln>
                <a:noFill/>
              </a:ln>
              <a:solidFill>
                <a:srgbClr val="000000"/>
              </a:solidFill>
              <a:effectLst/>
              <a:uLnTx/>
              <a:uFillTx/>
              <a:latin typeface="Arial Narrow"/>
              <a:ea typeface="Arial Narrow"/>
              <a:cs typeface="Arial Narrow"/>
              <a:sym typeface="Arial Narrow"/>
            </a:endParaRPr>
          </a:p>
        </p:txBody>
      </p:sp>
      <p:sp>
        <p:nvSpPr>
          <p:cNvPr id="18" name="Google Shape;449;g22d2e966206_2_1134">
            <a:extLst>
              <a:ext uri="{FF2B5EF4-FFF2-40B4-BE49-F238E27FC236}">
                <a16:creationId xmlns:a16="http://schemas.microsoft.com/office/drawing/2014/main" id="{EE8AA16F-8345-4E29-117B-35D6168A448B}"/>
              </a:ext>
            </a:extLst>
          </p:cNvPr>
          <p:cNvSpPr txBox="1"/>
          <p:nvPr/>
        </p:nvSpPr>
        <p:spPr>
          <a:xfrm>
            <a:off x="8180555" y="6079986"/>
            <a:ext cx="470400" cy="2955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Arial"/>
                <a:ea typeface="Arial"/>
                <a:cs typeface="Arial"/>
                <a:sym typeface="Arial"/>
              </a:rPr>
              <a:t>PD</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9" name="Google Shape;450;g22d2e966206_2_1134">
            <a:extLst>
              <a:ext uri="{FF2B5EF4-FFF2-40B4-BE49-F238E27FC236}">
                <a16:creationId xmlns:a16="http://schemas.microsoft.com/office/drawing/2014/main" id="{FF768EC5-090E-1B30-DD20-5BC153F542FC}"/>
              </a:ext>
            </a:extLst>
          </p:cNvPr>
          <p:cNvSpPr txBox="1"/>
          <p:nvPr/>
        </p:nvSpPr>
        <p:spPr>
          <a:xfrm>
            <a:off x="8187649" y="6442446"/>
            <a:ext cx="470400" cy="3387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600"/>
              <a:buFont typeface="Arial"/>
              <a:buNone/>
              <a:tabLst/>
              <a:defRPr/>
            </a:pPr>
            <a:r>
              <a:rPr kumimoji="0" lang="en-US" sz="1600" b="0" i="0" u="none" strike="noStrike" kern="0" cap="none" spc="0" normalizeH="0" baseline="0" noProof="0" dirty="0">
                <a:ln>
                  <a:noFill/>
                </a:ln>
                <a:solidFill>
                  <a:srgbClr val="000000"/>
                </a:solidFill>
                <a:effectLst/>
                <a:uLnTx/>
                <a:uFillTx/>
                <a:latin typeface="Arial Narrow"/>
                <a:ea typeface="Arial Narrow"/>
                <a:cs typeface="Arial Narrow"/>
                <a:sym typeface="Arial Narrow"/>
              </a:rPr>
              <a:t>#</a:t>
            </a:r>
            <a:endParaRPr kumimoji="0" sz="1400" b="0" i="0" u="none" strike="noStrike" kern="0" cap="none" spc="0" normalizeH="0" baseline="0" noProof="0" dirty="0">
              <a:ln>
                <a:noFill/>
              </a:ln>
              <a:solidFill>
                <a:srgbClr val="000000"/>
              </a:solidFill>
              <a:effectLst/>
              <a:uLnTx/>
              <a:uFillTx/>
              <a:latin typeface="Arial Narrow"/>
              <a:ea typeface="Arial Narrow"/>
              <a:cs typeface="Arial Narrow"/>
              <a:sym typeface="Arial Narrow"/>
            </a:endParaRPr>
          </a:p>
        </p:txBody>
      </p:sp>
      <p:sp>
        <p:nvSpPr>
          <p:cNvPr id="20" name="TextBox 19">
            <a:extLst>
              <a:ext uri="{FF2B5EF4-FFF2-40B4-BE49-F238E27FC236}">
                <a16:creationId xmlns:a16="http://schemas.microsoft.com/office/drawing/2014/main" id="{A9D82AF2-461B-7B20-7FC6-53A469E45C58}"/>
              </a:ext>
            </a:extLst>
          </p:cNvPr>
          <p:cNvSpPr txBox="1"/>
          <p:nvPr/>
        </p:nvSpPr>
        <p:spPr>
          <a:xfrm>
            <a:off x="6327072" y="6364184"/>
            <a:ext cx="528689" cy="338554"/>
          </a:xfrm>
          <a:prstGeom prst="rect">
            <a:avLst/>
          </a:prstGeom>
          <a:noFill/>
        </p:spPr>
        <p:txBody>
          <a:bodyPr wrap="square">
            <a:spAutoFit/>
          </a:bodyPr>
          <a:lstStyle/>
          <a:p>
            <a:r>
              <a:rPr kumimoji="0" lang="en-US" sz="1600" b="0" i="0" u="none" strike="noStrike" kern="0" cap="none" spc="0" normalizeH="0" baseline="0" noProof="0" dirty="0">
                <a:ln>
                  <a:noFill/>
                </a:ln>
                <a:solidFill>
                  <a:srgbClr val="000000"/>
                </a:solidFill>
                <a:effectLst/>
                <a:uLnTx/>
                <a:uFillTx/>
                <a:latin typeface="Arial"/>
                <a:ea typeface="Arial"/>
                <a:cs typeface="Arial"/>
                <a:sym typeface="Arial"/>
              </a:rPr>
              <a:t>1-9</a:t>
            </a:r>
            <a:endParaRPr lang="en-US" sz="1600" dirty="0"/>
          </a:p>
        </p:txBody>
      </p:sp>
      <p:pic>
        <p:nvPicPr>
          <p:cNvPr id="21" name="Google Shape;924;g22dadda71c7_1_530" descr="A red and white logo&#10;&#10;Description automatically generated with low confidence">
            <a:extLst>
              <a:ext uri="{FF2B5EF4-FFF2-40B4-BE49-F238E27FC236}">
                <a16:creationId xmlns:a16="http://schemas.microsoft.com/office/drawing/2014/main" id="{22221E23-5760-7535-74A9-C7F7AC1437C8}"/>
              </a:ext>
            </a:extLst>
          </p:cNvPr>
          <p:cNvPicPr preferRelativeResize="0"/>
          <p:nvPr/>
        </p:nvPicPr>
        <p:blipFill rotWithShape="1">
          <a:blip r:embed="rId4" cstate="hqprint">
            <a:alphaModFix/>
            <a:extLst>
              <a:ext uri="{28A0092B-C50C-407E-A947-70E740481C1C}">
                <a14:useLocalDpi xmlns:a14="http://schemas.microsoft.com/office/drawing/2010/main"/>
              </a:ext>
            </a:extLst>
          </a:blip>
          <a:srcRect/>
          <a:stretch/>
        </p:blipFill>
        <p:spPr>
          <a:xfrm>
            <a:off x="4590749" y="6396653"/>
            <a:ext cx="391153" cy="429570"/>
          </a:xfrm>
          <a:prstGeom prst="rect">
            <a:avLst/>
          </a:prstGeom>
          <a:noFill/>
          <a:ln>
            <a:noFill/>
          </a:ln>
        </p:spPr>
      </p:pic>
      <p:pic>
        <p:nvPicPr>
          <p:cNvPr id="22" name="Google Shape;975;g21853fe5ec0_0_111" descr="Logo&#10;&#10;Description automatically generated">
            <a:extLst>
              <a:ext uri="{FF2B5EF4-FFF2-40B4-BE49-F238E27FC236}">
                <a16:creationId xmlns:a16="http://schemas.microsoft.com/office/drawing/2014/main" id="{916BD1CA-5D9F-D52F-779C-2BD0BC592633}"/>
              </a:ext>
            </a:extLst>
          </p:cNvPr>
          <p:cNvPicPr preferRelativeResize="0"/>
          <p:nvPr/>
        </p:nvPicPr>
        <p:blipFill rotWithShape="1">
          <a:blip r:embed="rId5" cstate="hqprint">
            <a:alphaModFix/>
            <a:extLst>
              <a:ext uri="{28A0092B-C50C-407E-A947-70E740481C1C}">
                <a14:useLocalDpi xmlns:a14="http://schemas.microsoft.com/office/drawing/2010/main"/>
              </a:ext>
            </a:extLst>
          </a:blip>
          <a:srcRect/>
          <a:stretch/>
        </p:blipFill>
        <p:spPr>
          <a:xfrm>
            <a:off x="2943073" y="6520111"/>
            <a:ext cx="345071" cy="199243"/>
          </a:xfrm>
          <a:prstGeom prst="rect">
            <a:avLst/>
          </a:prstGeom>
          <a:noFill/>
          <a:ln>
            <a:noFill/>
          </a:ln>
        </p:spPr>
      </p:pic>
      <p:pic>
        <p:nvPicPr>
          <p:cNvPr id="23" name="Google Shape;977;g21853fe5ec0_0_111" descr="A picture containing text, sign&#10;&#10;Description automatically generated">
            <a:extLst>
              <a:ext uri="{FF2B5EF4-FFF2-40B4-BE49-F238E27FC236}">
                <a16:creationId xmlns:a16="http://schemas.microsoft.com/office/drawing/2014/main" id="{891395E7-16D5-84C2-B3CF-239A2865C063}"/>
              </a:ext>
            </a:extLst>
          </p:cNvPr>
          <p:cNvPicPr preferRelativeResize="0"/>
          <p:nvPr/>
        </p:nvPicPr>
        <p:blipFill rotWithShape="1">
          <a:blip r:embed="rId6">
            <a:alphaModFix/>
            <a:extLst>
              <a:ext uri="{28A0092B-C50C-407E-A947-70E740481C1C}">
                <a14:useLocalDpi xmlns:a14="http://schemas.microsoft.com/office/drawing/2010/main"/>
              </a:ext>
            </a:extLst>
          </a:blip>
          <a:srcRect/>
          <a:stretch/>
        </p:blipFill>
        <p:spPr>
          <a:xfrm>
            <a:off x="3415223" y="6575191"/>
            <a:ext cx="498293" cy="199242"/>
          </a:xfrm>
          <a:prstGeom prst="rect">
            <a:avLst/>
          </a:prstGeom>
          <a:noFill/>
          <a:ln>
            <a:noFill/>
          </a:ln>
        </p:spPr>
      </p:pic>
      <p:pic>
        <p:nvPicPr>
          <p:cNvPr id="1026" name="Picture 2" descr="MIT Logo and symbol, meaning, history, PNG, brand">
            <a:extLst>
              <a:ext uri="{FF2B5EF4-FFF2-40B4-BE49-F238E27FC236}">
                <a16:creationId xmlns:a16="http://schemas.microsoft.com/office/drawing/2014/main" id="{06B3578F-72C7-4BB5-C49A-18C6657C0A00}"/>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26712" r="56560" b="30923"/>
          <a:stretch/>
        </p:blipFill>
        <p:spPr bwMode="auto">
          <a:xfrm>
            <a:off x="5034312" y="6434273"/>
            <a:ext cx="565654" cy="310294"/>
          </a:xfrm>
          <a:prstGeom prst="rect">
            <a:avLst/>
          </a:prstGeom>
          <a:noFill/>
          <a:extLst>
            <a:ext uri="{909E8E84-426E-40DD-AFC4-6F175D3DCCD1}">
              <a14:hiddenFill xmlns:a14="http://schemas.microsoft.com/office/drawing/2010/main">
                <a:solidFill>
                  <a:srgbClr val="FFFFFF"/>
                </a:solidFill>
              </a14:hiddenFill>
            </a:ext>
          </a:extLst>
        </p:spPr>
      </p:pic>
      <p:sp>
        <p:nvSpPr>
          <p:cNvPr id="24" name="Google Shape;449;g22d2e966206_2_1134">
            <a:extLst>
              <a:ext uri="{FF2B5EF4-FFF2-40B4-BE49-F238E27FC236}">
                <a16:creationId xmlns:a16="http://schemas.microsoft.com/office/drawing/2014/main" id="{5A13D0D5-600E-291C-FE75-2D4DCEE77655}"/>
              </a:ext>
            </a:extLst>
          </p:cNvPr>
          <p:cNvSpPr txBox="1"/>
          <p:nvPr/>
        </p:nvSpPr>
        <p:spPr>
          <a:xfrm>
            <a:off x="2359806" y="5523335"/>
            <a:ext cx="2464749" cy="542467"/>
          </a:xfrm>
          <a:prstGeom prst="rect">
            <a:avLst/>
          </a:prstGeom>
          <a:solidFill>
            <a:schemeClr val="lt1"/>
          </a:solidFill>
          <a:ln w="9525" cap="flat" cmpd="sng">
            <a:no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chemeClr val="bg1">
                    <a:lumMod val="75000"/>
                  </a:schemeClr>
                </a:solidFill>
                <a:effectLst/>
                <a:uLnTx/>
                <a:uFillTx/>
                <a:latin typeface="Arial"/>
                <a:ea typeface="Arial"/>
                <a:cs typeface="Arial"/>
                <a:sym typeface="Arial"/>
              </a:rPr>
              <a:t>Move the logo(s) </a:t>
            </a:r>
            <a:r>
              <a:rPr lang="en-US" sz="1400" b="1" kern="0" dirty="0">
                <a:solidFill>
                  <a:schemeClr val="bg1">
                    <a:lumMod val="75000"/>
                  </a:schemeClr>
                </a:solidFill>
                <a:latin typeface="Arial"/>
                <a:ea typeface="Arial"/>
                <a:cs typeface="Arial"/>
                <a:sym typeface="Arial"/>
              </a:rPr>
              <a:t>to the </a:t>
            </a:r>
            <a:r>
              <a:rPr kumimoji="0" lang="en-US" sz="1400" b="1" i="0" u="none" strike="noStrike" kern="0" cap="none" spc="0" normalizeH="0" baseline="0" noProof="0" dirty="0">
                <a:ln>
                  <a:noFill/>
                </a:ln>
                <a:solidFill>
                  <a:schemeClr val="bg1">
                    <a:lumMod val="75000"/>
                  </a:schemeClr>
                </a:solidFill>
                <a:effectLst/>
                <a:uLnTx/>
                <a:uFillTx/>
                <a:latin typeface="Arial"/>
                <a:ea typeface="Arial"/>
                <a:cs typeface="Arial"/>
                <a:sym typeface="Arial"/>
              </a:rPr>
              <a:t>institution section in the left, do not </a:t>
            </a:r>
            <a:r>
              <a:rPr kumimoji="0" lang="en-US" sz="1400" b="1" i="0" u="none" strike="noStrike" kern="0" cap="none" spc="0" normalizeH="0" baseline="0" noProof="0" dirty="0" err="1">
                <a:ln>
                  <a:noFill/>
                </a:ln>
                <a:solidFill>
                  <a:schemeClr val="bg1">
                    <a:lumMod val="75000"/>
                  </a:schemeClr>
                </a:solidFill>
                <a:effectLst/>
                <a:uLnTx/>
                <a:uFillTx/>
                <a:latin typeface="Arial"/>
                <a:ea typeface="Arial"/>
                <a:cs typeface="Arial"/>
                <a:sym typeface="Arial"/>
              </a:rPr>
              <a:t>rezie</a:t>
            </a:r>
            <a:endParaRPr kumimoji="0" sz="1400" b="0" i="0" u="none" strike="noStrike" kern="0" cap="none" spc="0" normalizeH="0" baseline="0" noProof="0" dirty="0">
              <a:ln>
                <a:noFill/>
              </a:ln>
              <a:solidFill>
                <a:schemeClr val="bg1">
                  <a:lumMod val="75000"/>
                </a:schemeClr>
              </a:solidFill>
              <a:effectLst/>
              <a:uLnTx/>
              <a:uFillTx/>
              <a:latin typeface="Arial"/>
              <a:ea typeface="Arial"/>
              <a:cs typeface="Arial"/>
              <a:sym typeface="Arial"/>
            </a:endParaRPr>
          </a:p>
        </p:txBody>
      </p:sp>
      <p:pic>
        <p:nvPicPr>
          <p:cNvPr id="27" name="Google Shape;127;p1" descr="A close-up of a person smiling&#10;&#10;Description automatically generated">
            <a:extLst>
              <a:ext uri="{FF2B5EF4-FFF2-40B4-BE49-F238E27FC236}">
                <a16:creationId xmlns:a16="http://schemas.microsoft.com/office/drawing/2014/main" id="{60F8AD7E-9C17-F173-DDB7-6A2A4405D1E0}"/>
              </a:ext>
            </a:extLst>
          </p:cNvPr>
          <p:cNvPicPr preferRelativeResize="0"/>
          <p:nvPr/>
        </p:nvPicPr>
        <p:blipFill rotWithShape="1">
          <a:blip r:embed="rId8" cstate="hqprint">
            <a:alphaModFix/>
            <a:extLst>
              <a:ext uri="{28A0092B-C50C-407E-A947-70E740481C1C}">
                <a14:useLocalDpi xmlns:a14="http://schemas.microsoft.com/office/drawing/2010/main"/>
              </a:ext>
            </a:extLst>
          </a:blip>
          <a:srcRect/>
          <a:stretch/>
        </p:blipFill>
        <p:spPr>
          <a:xfrm>
            <a:off x="273910" y="2174018"/>
            <a:ext cx="803400" cy="822900"/>
          </a:xfrm>
          <a:prstGeom prst="ellipse">
            <a:avLst/>
          </a:prstGeom>
          <a:noFill/>
          <a:ln w="38100" cap="rnd" cmpd="sng">
            <a:solidFill>
              <a:srgbClr val="248351"/>
            </a:solidFill>
            <a:prstDash val="solid"/>
            <a:round/>
            <a:headEnd type="none" w="sm" len="sm"/>
            <a:tailEnd type="none" w="sm" len="sm"/>
          </a:ln>
        </p:spPr>
      </p:pic>
      <p:sp>
        <p:nvSpPr>
          <p:cNvPr id="28" name="Google Shape;128;p1">
            <a:extLst>
              <a:ext uri="{FF2B5EF4-FFF2-40B4-BE49-F238E27FC236}">
                <a16:creationId xmlns:a16="http://schemas.microsoft.com/office/drawing/2014/main" id="{FB607D3B-EE54-A727-2197-19C4F4181CEC}"/>
              </a:ext>
            </a:extLst>
          </p:cNvPr>
          <p:cNvSpPr txBox="1"/>
          <p:nvPr/>
        </p:nvSpPr>
        <p:spPr>
          <a:xfrm>
            <a:off x="43810" y="3021625"/>
            <a:ext cx="1263600" cy="43084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Narrow" panose="020B0604020202020204" pitchFamily="34" charset="0"/>
                <a:ea typeface="Calibri"/>
                <a:cs typeface="Arial Narrow" panose="020B0604020202020204" pitchFamily="34" charset="0"/>
                <a:sym typeface="Calibri"/>
              </a:rPr>
              <a:t>Name</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Narrow" panose="020B0604020202020204" pitchFamily="34" charset="0"/>
                <a:ea typeface="Calibri"/>
                <a:cs typeface="Arial Narrow" panose="020B0604020202020204" pitchFamily="34" charset="0"/>
                <a:sym typeface="Calibri"/>
              </a:rPr>
              <a:t>Title, Institution</a:t>
            </a:r>
            <a:endParaRPr kumimoji="0" lang="en-US" sz="1100" b="0" i="0" u="none" strike="noStrike" kern="0" cap="none" spc="0" normalizeH="0" baseline="0" noProof="0" dirty="0">
              <a:ln>
                <a:noFill/>
              </a:ln>
              <a:solidFill>
                <a:srgbClr val="000000"/>
              </a:solidFill>
              <a:effectLst/>
              <a:uLnTx/>
              <a:uFillTx/>
              <a:latin typeface="Arial Narrow" panose="020B0604020202020204" pitchFamily="34" charset="0"/>
              <a:ea typeface="+mn-ea"/>
              <a:cs typeface="Arial Narrow" panose="020B0604020202020204" pitchFamily="34" charset="0"/>
              <a:sym typeface="Arial"/>
            </a:endParaRPr>
          </a:p>
        </p:txBody>
      </p:sp>
      <p:pic>
        <p:nvPicPr>
          <p:cNvPr id="30" name="Google Shape;621;g22d2e966206_2_881">
            <a:extLst>
              <a:ext uri="{FF2B5EF4-FFF2-40B4-BE49-F238E27FC236}">
                <a16:creationId xmlns:a16="http://schemas.microsoft.com/office/drawing/2014/main" id="{07CE7CA1-E351-0646-2E1A-233CAFDC7C3C}"/>
              </a:ext>
            </a:extLst>
          </p:cNvPr>
          <p:cNvPicPr preferRelativeResize="0"/>
          <p:nvPr/>
        </p:nvPicPr>
        <p:blipFill>
          <a:blip r:embed="rId9" cstate="hqprint">
            <a:alphaModFix/>
            <a:extLst>
              <a:ext uri="{28A0092B-C50C-407E-A947-70E740481C1C}">
                <a14:useLocalDpi xmlns:a14="http://schemas.microsoft.com/office/drawing/2010/main"/>
              </a:ext>
            </a:extLst>
          </a:blip>
          <a:stretch>
            <a:fillRect/>
          </a:stretch>
        </p:blipFill>
        <p:spPr>
          <a:xfrm>
            <a:off x="364168" y="5540656"/>
            <a:ext cx="767250" cy="767250"/>
          </a:xfrm>
          <a:prstGeom prst="rect">
            <a:avLst/>
          </a:prstGeom>
          <a:noFill/>
          <a:ln>
            <a:noFill/>
          </a:ln>
        </p:spPr>
      </p:pic>
      <p:sp>
        <p:nvSpPr>
          <p:cNvPr id="31" name="Google Shape;128;p1">
            <a:extLst>
              <a:ext uri="{FF2B5EF4-FFF2-40B4-BE49-F238E27FC236}">
                <a16:creationId xmlns:a16="http://schemas.microsoft.com/office/drawing/2014/main" id="{70A6C933-F756-28B6-3F85-42C751B55D91}"/>
              </a:ext>
            </a:extLst>
          </p:cNvPr>
          <p:cNvSpPr txBox="1"/>
          <p:nvPr/>
        </p:nvSpPr>
        <p:spPr>
          <a:xfrm>
            <a:off x="145044" y="6326841"/>
            <a:ext cx="1263600" cy="43084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Narrow" panose="020B0604020202020204" pitchFamily="34" charset="0"/>
                <a:ea typeface="Calibri"/>
                <a:cs typeface="Arial Narrow" panose="020B0604020202020204" pitchFamily="34" charset="0"/>
                <a:sym typeface="Calibri"/>
              </a:rPr>
              <a:t>Name</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Narrow" panose="020B0604020202020204" pitchFamily="34" charset="0"/>
                <a:ea typeface="Calibri"/>
                <a:cs typeface="Arial Narrow" panose="020B0604020202020204" pitchFamily="34" charset="0"/>
                <a:sym typeface="Calibri"/>
              </a:rPr>
              <a:t>Title, Institution</a:t>
            </a:r>
            <a:endParaRPr kumimoji="0" lang="en-US" sz="1100" b="0" i="0" u="none" strike="noStrike" kern="0" cap="none" spc="0" normalizeH="0" baseline="0" noProof="0" dirty="0">
              <a:ln>
                <a:noFill/>
              </a:ln>
              <a:solidFill>
                <a:srgbClr val="000000"/>
              </a:solidFill>
              <a:effectLst/>
              <a:uLnTx/>
              <a:uFillTx/>
              <a:latin typeface="Arial Narrow" panose="020B0604020202020204" pitchFamily="34" charset="0"/>
              <a:ea typeface="+mn-ea"/>
              <a:cs typeface="Arial Narrow" panose="020B0604020202020204" pitchFamily="34" charset="0"/>
              <a:sym typeface="Arial"/>
            </a:endParaRPr>
          </a:p>
        </p:txBody>
      </p:sp>
    </p:spTree>
    <p:extLst>
      <p:ext uri="{BB962C8B-B14F-4D97-AF65-F5344CB8AC3E}">
        <p14:creationId xmlns:p14="http://schemas.microsoft.com/office/powerpoint/2010/main" val="3228528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BE3FD4-FB8C-22E8-6C5F-BDAB0DD25D81}"/>
            </a:ext>
          </a:extLst>
        </p:cNvPr>
        <p:cNvGrpSpPr/>
        <p:nvPr/>
      </p:nvGrpSpPr>
      <p:grpSpPr>
        <a:xfrm>
          <a:off x="0" y="0"/>
          <a:ext cx="0" cy="0"/>
          <a:chOff x="0" y="0"/>
          <a:chExt cx="0" cy="0"/>
        </a:xfrm>
      </p:grpSpPr>
      <p:sp>
        <p:nvSpPr>
          <p:cNvPr id="2" name="Text Box 9">
            <a:extLst>
              <a:ext uri="{FF2B5EF4-FFF2-40B4-BE49-F238E27FC236}">
                <a16:creationId xmlns:a16="http://schemas.microsoft.com/office/drawing/2014/main" id="{BA854A2D-F6BD-8794-0914-F1DDF5982974}"/>
              </a:ext>
            </a:extLst>
          </p:cNvPr>
          <p:cNvSpPr txBox="1"/>
          <p:nvPr/>
        </p:nvSpPr>
        <p:spPr>
          <a:xfrm>
            <a:off x="1458685" y="199344"/>
            <a:ext cx="10421804" cy="6551411"/>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rtl="0">
              <a:lnSpc>
                <a:spcPct val="115000"/>
              </a:lnSpc>
              <a:spcBef>
                <a:spcPts val="0"/>
              </a:spcBef>
              <a:spcAft>
                <a:spcPts val="0"/>
              </a:spcAft>
              <a:buNone/>
            </a:pPr>
            <a:r>
              <a:rPr lang="en-US" sz="1400" b="1" dirty="0">
                <a:solidFill>
                  <a:schemeClr val="dk1"/>
                </a:solidFill>
                <a:latin typeface="Arial"/>
                <a:ea typeface="Arial"/>
                <a:cs typeface="Arial"/>
                <a:sym typeface="Arial"/>
              </a:rPr>
              <a:t>Summary of results and findings </a:t>
            </a:r>
            <a:r>
              <a:rPr lang="en-US" sz="1400" dirty="0">
                <a:solidFill>
                  <a:schemeClr val="dk1"/>
                </a:solidFill>
                <a:latin typeface="Arial"/>
                <a:ea typeface="Arial"/>
                <a:cs typeface="Arial"/>
                <a:sym typeface="Arial"/>
              </a:rPr>
              <a:t>1-3 pages (your Thrust leader may have specific limits for length)</a:t>
            </a:r>
            <a:r>
              <a:rPr lang="en-US" sz="1400" b="1" dirty="0">
                <a:solidFill>
                  <a:schemeClr val="dk1"/>
                </a:solidFill>
                <a:latin typeface="Arial"/>
                <a:ea typeface="Arial"/>
                <a:cs typeface="Arial"/>
                <a:sym typeface="Arial"/>
              </a:rPr>
              <a:t>:</a:t>
            </a:r>
            <a:endParaRPr lang="en-US" dirty="0"/>
          </a:p>
          <a:p>
            <a:pPr marL="0" marR="0" lvl="0" indent="0" algn="l" rtl="0">
              <a:lnSpc>
                <a:spcPct val="115000"/>
              </a:lnSpc>
              <a:spcBef>
                <a:spcPts val="0"/>
              </a:spcBef>
              <a:spcAft>
                <a:spcPts val="0"/>
              </a:spcAft>
              <a:buNone/>
            </a:pPr>
            <a:endParaRPr lang="en-US" sz="1400" dirty="0">
              <a:solidFill>
                <a:schemeClr val="dk1"/>
              </a:solidFill>
              <a:latin typeface="Arial"/>
              <a:ea typeface="Arial"/>
              <a:cs typeface="Arial"/>
              <a:sym typeface="Arial"/>
            </a:endParaRPr>
          </a:p>
          <a:p>
            <a:pPr marL="0" marR="0" lvl="0" indent="0" algn="l" rtl="0">
              <a:lnSpc>
                <a:spcPct val="115000"/>
              </a:lnSpc>
              <a:spcBef>
                <a:spcPts val="0"/>
              </a:spcBef>
              <a:spcAft>
                <a:spcPts val="0"/>
              </a:spcAft>
              <a:buNone/>
            </a:pPr>
            <a:r>
              <a:rPr lang="en-US" sz="1400" dirty="0">
                <a:solidFill>
                  <a:schemeClr val="dk1"/>
                </a:solidFill>
                <a:latin typeface="Arial"/>
                <a:ea typeface="Arial"/>
                <a:cs typeface="Arial"/>
                <a:sym typeface="Arial"/>
              </a:rPr>
              <a:t>In addition to the Project NABC Update Quad Chart (Slide #1), please complete additional 1-3 slides as project update with descriptions of achievements in the period. The project summary brief is expected to provide additional detail to the contained in the update quad chart, such as graphs, bullet points of findings or TEA analysis. May also include discussion points, such as the project’s role in support of the strategic plan or project’s diversity/inclusive engineering and workforce development initiatives.</a:t>
            </a:r>
            <a:endParaRPr lang="en-US" dirty="0"/>
          </a:p>
          <a:p>
            <a:pPr marL="0" marR="0" lvl="0" indent="0" algn="l" rtl="0">
              <a:lnSpc>
                <a:spcPct val="115000"/>
              </a:lnSpc>
              <a:spcBef>
                <a:spcPts val="0"/>
              </a:spcBef>
              <a:spcAft>
                <a:spcPts val="0"/>
              </a:spcAft>
              <a:buNone/>
            </a:pPr>
            <a:endParaRPr lang="en-US" sz="1400" dirty="0">
              <a:solidFill>
                <a:schemeClr val="dk1"/>
              </a:solidFill>
              <a:latin typeface="Arial"/>
              <a:ea typeface="Arial"/>
              <a:cs typeface="Arial"/>
              <a:sym typeface="Arial"/>
            </a:endParaRPr>
          </a:p>
          <a:p>
            <a:pPr marL="0" marR="0" lvl="0" indent="0" algn="l" rtl="0">
              <a:lnSpc>
                <a:spcPct val="115000"/>
              </a:lnSpc>
              <a:spcBef>
                <a:spcPts val="0"/>
              </a:spcBef>
              <a:spcAft>
                <a:spcPts val="0"/>
              </a:spcAft>
              <a:buNone/>
            </a:pPr>
            <a:r>
              <a:rPr lang="en-US" sz="1400" dirty="0">
                <a:solidFill>
                  <a:schemeClr val="dk1"/>
                </a:solidFill>
                <a:latin typeface="Arial"/>
                <a:ea typeface="Arial"/>
                <a:cs typeface="Arial"/>
                <a:sym typeface="Arial"/>
              </a:rPr>
              <a:t>Please also include a list of Publications, Patents, Presentations or Posters; if they are been submitted, accepted or presented in the period. </a:t>
            </a:r>
          </a:p>
          <a:p>
            <a:pPr marL="0" marR="0" lvl="0" indent="0" algn="l" rtl="0">
              <a:lnSpc>
                <a:spcPct val="115000"/>
              </a:lnSpc>
              <a:spcBef>
                <a:spcPts val="0"/>
              </a:spcBef>
              <a:spcAft>
                <a:spcPts val="0"/>
              </a:spcAft>
              <a:buNone/>
            </a:pPr>
            <a:endParaRPr lang="en-US" sz="1400" dirty="0">
              <a:solidFill>
                <a:schemeClr val="dk1"/>
              </a:solidFill>
              <a:latin typeface="Arial"/>
              <a:ea typeface="Arial"/>
              <a:cs typeface="Arial"/>
              <a:sym typeface="Arial"/>
            </a:endParaRPr>
          </a:p>
          <a:p>
            <a:pPr marL="0" marR="0" lvl="0" indent="0" algn="l" rtl="0">
              <a:lnSpc>
                <a:spcPct val="115000"/>
              </a:lnSpc>
              <a:spcBef>
                <a:spcPts val="0"/>
              </a:spcBef>
              <a:spcAft>
                <a:spcPts val="0"/>
              </a:spcAft>
              <a:buNone/>
            </a:pPr>
            <a:r>
              <a:rPr lang="en-US" sz="1400" dirty="0">
                <a:solidFill>
                  <a:schemeClr val="dk1"/>
                </a:solidFill>
                <a:latin typeface="Arial"/>
                <a:ea typeface="Arial"/>
                <a:cs typeface="Arial"/>
                <a:sym typeface="Arial"/>
              </a:rPr>
              <a:t>Please </a:t>
            </a:r>
            <a:r>
              <a:rPr lang="en-US" sz="1400" b="1" u="sng" dirty="0">
                <a:solidFill>
                  <a:schemeClr val="dk1"/>
                </a:solidFill>
                <a:latin typeface="Arial"/>
                <a:ea typeface="Arial"/>
                <a:cs typeface="Arial"/>
                <a:sym typeface="Arial"/>
              </a:rPr>
              <a:t>prioritize inclusion of illustrations and graphs</a:t>
            </a:r>
            <a:r>
              <a:rPr lang="en-US" sz="1400" dirty="0">
                <a:solidFill>
                  <a:schemeClr val="dk1"/>
                </a:solidFill>
                <a:latin typeface="Arial"/>
                <a:ea typeface="Arial"/>
                <a:cs typeface="Arial"/>
                <a:sym typeface="Arial"/>
              </a:rPr>
              <a:t>; please </a:t>
            </a:r>
            <a:r>
              <a:rPr lang="en-US" sz="1400" b="1" u="sng" dirty="0">
                <a:solidFill>
                  <a:schemeClr val="dk1"/>
                </a:solidFill>
                <a:latin typeface="Arial"/>
                <a:ea typeface="Arial"/>
                <a:cs typeface="Arial"/>
                <a:sym typeface="Arial"/>
              </a:rPr>
              <a:t>do not include too much text in the slides</a:t>
            </a:r>
          </a:p>
          <a:p>
            <a:pPr marL="0" marR="0" lvl="0" indent="0" algn="l" rtl="0">
              <a:lnSpc>
                <a:spcPct val="115000"/>
              </a:lnSpc>
              <a:spcBef>
                <a:spcPts val="0"/>
              </a:spcBef>
              <a:spcAft>
                <a:spcPts val="0"/>
              </a:spcAft>
              <a:buNone/>
            </a:pPr>
            <a:endParaRPr lang="en-US" sz="1400" b="1" u="sng" dirty="0">
              <a:solidFill>
                <a:schemeClr val="dk1"/>
              </a:solidFill>
              <a:latin typeface="Arial"/>
              <a:ea typeface="Arial"/>
              <a:cs typeface="Arial"/>
              <a:sym typeface="Arial"/>
            </a:endParaRPr>
          </a:p>
          <a:p>
            <a:pPr marL="0" marR="0" lvl="0" indent="0" algn="l" rtl="0">
              <a:lnSpc>
                <a:spcPct val="115000"/>
              </a:lnSpc>
              <a:spcBef>
                <a:spcPts val="0"/>
              </a:spcBef>
              <a:spcAft>
                <a:spcPts val="0"/>
              </a:spcAft>
              <a:buNone/>
            </a:pPr>
            <a:r>
              <a:rPr lang="en-US" sz="1400" b="1" u="sng" dirty="0">
                <a:solidFill>
                  <a:schemeClr val="dk1"/>
                </a:solidFill>
                <a:latin typeface="Arial"/>
                <a:ea typeface="Arial"/>
                <a:cs typeface="Arial"/>
                <a:sym typeface="Arial"/>
              </a:rPr>
              <a:t>If you think extra slides are needed as supplementary information, for example slides with details of the methodologies used, this can be added but take in mind that there may be not be enough time for presenting them during the thrust or project meetings.   </a:t>
            </a:r>
            <a:endParaRPr lang="en-US" sz="1400" b="1" dirty="0">
              <a:latin typeface="Arial"/>
              <a:cs typeface="Arial"/>
            </a:endParaRPr>
          </a:p>
        </p:txBody>
      </p:sp>
      <p:sp>
        <p:nvSpPr>
          <p:cNvPr id="4" name="Title 5">
            <a:extLst>
              <a:ext uri="{FF2B5EF4-FFF2-40B4-BE49-F238E27FC236}">
                <a16:creationId xmlns:a16="http://schemas.microsoft.com/office/drawing/2014/main" id="{90F1D31D-8442-B760-81D7-991ECE6FF6AE}"/>
              </a:ext>
            </a:extLst>
          </p:cNvPr>
          <p:cNvSpPr txBox="1">
            <a:spLocks/>
          </p:cNvSpPr>
          <p:nvPr/>
        </p:nvSpPr>
        <p:spPr>
          <a:xfrm rot="16200000">
            <a:off x="-4283507" y="436676"/>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Impact" panose="020B0806030902050204" pitchFamily="34" charset="0"/>
                <a:ea typeface="+mj-ea"/>
                <a:cs typeface="+mj-cs"/>
              </a:defRPr>
            </a:lvl1pPr>
          </a:lstStyle>
          <a:p>
            <a:r>
              <a:rPr lang="en-US" dirty="0" err="1">
                <a:solidFill>
                  <a:schemeClr val="bg1"/>
                </a:solidFill>
              </a:rPr>
              <a:t>FUP#.Task</a:t>
            </a:r>
            <a:r>
              <a:rPr lang="en-US" dirty="0">
                <a:solidFill>
                  <a:schemeClr val="bg1"/>
                </a:solidFill>
              </a:rPr>
              <a:t>:  Results</a:t>
            </a:r>
          </a:p>
        </p:txBody>
      </p:sp>
    </p:spTree>
    <p:extLst>
      <p:ext uri="{BB962C8B-B14F-4D97-AF65-F5344CB8AC3E}">
        <p14:creationId xmlns:p14="http://schemas.microsoft.com/office/powerpoint/2010/main" val="757318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F31485-B0C4-B6C6-957B-2F972D277C08}"/>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197C3B50-65B4-45C6-5870-C905E9B286B7}"/>
              </a:ext>
            </a:extLst>
          </p:cNvPr>
          <p:cNvSpPr>
            <a:spLocks noGrp="1"/>
          </p:cNvSpPr>
          <p:nvPr>
            <p:ph type="title"/>
          </p:nvPr>
        </p:nvSpPr>
        <p:spPr/>
        <p:txBody>
          <a:bodyPr/>
          <a:lstStyle/>
          <a:p>
            <a:r>
              <a:rPr lang="en-US" dirty="0"/>
              <a:t>Guidelines</a:t>
            </a:r>
          </a:p>
        </p:txBody>
      </p:sp>
      <p:sp>
        <p:nvSpPr>
          <p:cNvPr id="4" name="Content Placeholder 3">
            <a:extLst>
              <a:ext uri="{FF2B5EF4-FFF2-40B4-BE49-F238E27FC236}">
                <a16:creationId xmlns:a16="http://schemas.microsoft.com/office/drawing/2014/main" id="{5282B16D-34ED-B5AA-5915-DDEE17DDA2FB}"/>
              </a:ext>
            </a:extLst>
          </p:cNvPr>
          <p:cNvSpPr txBox="1">
            <a:spLocks noGrp="1"/>
          </p:cNvSpPr>
          <p:nvPr>
            <p:ph idx="1"/>
          </p:nvPr>
        </p:nvSpPr>
        <p:spPr>
          <a:xfrm>
            <a:off x="838200" y="1690688"/>
            <a:ext cx="10515600" cy="4815677"/>
          </a:xfrm>
          <a:prstGeom prst="rect">
            <a:avLst/>
          </a:prstGeom>
          <a:noFill/>
        </p:spPr>
        <p:txBody>
          <a:bodyPr wrap="square">
            <a:spAutoFit/>
          </a:bodyPr>
          <a:lstStyle/>
          <a:p>
            <a:endParaRPr lang="en-US" sz="1800" b="1" dirty="0">
              <a:effectLst/>
              <a:latin typeface="Arial" panose="020B0604020202020204" pitchFamily="34" charset="0"/>
              <a:cs typeface="Arial" panose="020B0604020202020204" pitchFamily="34" charset="0"/>
              <a:hlinkClick r:id="rId2"/>
            </a:endParaRPr>
          </a:p>
          <a:p>
            <a:r>
              <a:rPr lang="en-US" sz="1800" dirty="0">
                <a:effectLst/>
                <a:latin typeface="Arial" panose="020B0604020202020204" pitchFamily="34" charset="0"/>
                <a:cs typeface="Arial" panose="020B0604020202020204" pitchFamily="34" charset="0"/>
              </a:rPr>
              <a:t>For TRL level please use: </a:t>
            </a:r>
            <a:r>
              <a:rPr lang="en-US" sz="1800" b="1" dirty="0">
                <a:effectLst/>
                <a:latin typeface="Arial" panose="020B0604020202020204" pitchFamily="34" charset="0"/>
                <a:cs typeface="Arial" panose="020B0604020202020204" pitchFamily="34" charset="0"/>
                <a:hlinkClick r:id="rId2"/>
              </a:rPr>
              <a:t>TRL U.S. DEPARTMENT OF ENERGY Technology Readiness Assessment Guide </a:t>
            </a:r>
            <a:endParaRPr lang="en-US" sz="1800" b="1" dirty="0">
              <a:effectLst/>
              <a:latin typeface="Arial" panose="020B0604020202020204" pitchFamily="34" charset="0"/>
              <a:cs typeface="Arial" panose="020B0604020202020204" pitchFamily="34" charset="0"/>
            </a:endParaRPr>
          </a:p>
          <a:p>
            <a:pPr>
              <a:lnSpc>
                <a:spcPct val="115000"/>
              </a:lnSpc>
              <a:spcBef>
                <a:spcPts val="0"/>
              </a:spcBef>
              <a:buClr>
                <a:srgbClr val="000000"/>
              </a:buClr>
              <a:buSzPts val="1400"/>
              <a:defRPr/>
            </a:pPr>
            <a:r>
              <a:rPr lang="en-US" sz="1800" dirty="0">
                <a:latin typeface="Arial" panose="020B0604020202020204" pitchFamily="34" charset="0"/>
                <a:cs typeface="Arial" panose="020B0604020202020204" pitchFamily="34" charset="0"/>
                <a:sym typeface="Arial"/>
              </a:rPr>
              <a:t>For technology applications projects for the Testbed Progress please contact </a:t>
            </a:r>
            <a:r>
              <a:rPr lang="en-US" sz="1800" dirty="0" err="1">
                <a:latin typeface="Arial" panose="020B0604020202020204" pitchFamily="34" charset="0"/>
                <a:cs typeface="Arial" panose="020B0604020202020204" pitchFamily="34" charset="0"/>
                <a:sym typeface="Arial"/>
              </a:rPr>
              <a:t>Ozhan</a:t>
            </a:r>
            <a:r>
              <a:rPr lang="en-US" sz="1800" dirty="0">
                <a:latin typeface="Arial" panose="020B0604020202020204" pitchFamily="34" charset="0"/>
                <a:cs typeface="Arial" panose="020B0604020202020204" pitchFamily="34" charset="0"/>
                <a:sym typeface="Arial"/>
              </a:rPr>
              <a:t> </a:t>
            </a:r>
            <a:r>
              <a:rPr lang="en-US" sz="1800" dirty="0" err="1">
                <a:latin typeface="Arial" panose="020B0604020202020204" pitchFamily="34" charset="0"/>
                <a:cs typeface="Arial" panose="020B0604020202020204" pitchFamily="34" charset="0"/>
                <a:sym typeface="Arial"/>
              </a:rPr>
              <a:t>Gecgel</a:t>
            </a:r>
            <a:r>
              <a:rPr lang="en-US" sz="1800" dirty="0">
                <a:latin typeface="Arial" panose="020B0604020202020204" pitchFamily="34" charset="0"/>
                <a:cs typeface="Arial" panose="020B0604020202020204" pitchFamily="34" charset="0"/>
                <a:sym typeface="Arial"/>
              </a:rPr>
              <a:t> </a:t>
            </a:r>
            <a:r>
              <a:rPr lang="en-US" sz="1800" u="sng" dirty="0" err="1">
                <a:latin typeface="Arial" panose="020B0604020202020204" pitchFamily="34" charset="0"/>
                <a:cs typeface="Arial" panose="020B0604020202020204" pitchFamily="34" charset="0"/>
                <a:sym typeface="Arial"/>
              </a:rPr>
              <a:t>o</a:t>
            </a:r>
            <a:r>
              <a:rPr lang="en-US" sz="1800" u="sng" dirty="0" err="1">
                <a:latin typeface="Arial" panose="020B0604020202020204" pitchFamily="34" charset="0"/>
                <a:cs typeface="Arial" panose="020B0604020202020204" pitchFamily="34" charset="0"/>
                <a:sym typeface="Arial"/>
                <a:hlinkClick r:id="rId3">
                  <a:extLst>
                    <a:ext uri="{A12FA001-AC4F-418D-AE19-62706E023703}">
                      <ahyp:hlinkClr xmlns:ahyp="http://schemas.microsoft.com/office/drawing/2018/hyperlinkcolor" val="tx"/>
                    </a:ext>
                  </a:extLst>
                </a:hlinkClick>
              </a:rPr>
              <a:t>zhan.Gecgel@ttu.edu</a:t>
            </a:r>
            <a:endParaRPr lang="en-US" sz="1800" u="sng" dirty="0">
              <a:latin typeface="Arial" panose="020B0604020202020204" pitchFamily="34" charset="0"/>
              <a:cs typeface="Arial" panose="020B0604020202020204" pitchFamily="34" charset="0"/>
              <a:sym typeface="Arial"/>
            </a:endParaRPr>
          </a:p>
          <a:p>
            <a:pPr>
              <a:lnSpc>
                <a:spcPct val="115000"/>
              </a:lnSpc>
              <a:spcBef>
                <a:spcPts val="0"/>
              </a:spcBef>
              <a:buClr>
                <a:srgbClr val="000000"/>
              </a:buClr>
              <a:buSzPts val="1400"/>
              <a:defRPr/>
            </a:pPr>
            <a:r>
              <a:rPr lang="en-US" sz="1800" dirty="0">
                <a:latin typeface="Arial" panose="020B0604020202020204" pitchFamily="34" charset="0"/>
                <a:cs typeface="Arial" panose="020B0604020202020204" pitchFamily="34" charset="0"/>
                <a:sym typeface="Arial"/>
              </a:rPr>
              <a:t>UG Undergraduate Students</a:t>
            </a:r>
          </a:p>
          <a:p>
            <a:pPr>
              <a:lnSpc>
                <a:spcPct val="115000"/>
              </a:lnSpc>
              <a:spcBef>
                <a:spcPts val="0"/>
              </a:spcBef>
              <a:buClr>
                <a:srgbClr val="000000"/>
              </a:buClr>
              <a:buSzPts val="1400"/>
              <a:defRPr/>
            </a:pPr>
            <a:r>
              <a:rPr lang="en-US" sz="1800" dirty="0">
                <a:latin typeface="Arial" panose="020B0604020202020204" pitchFamily="34" charset="0"/>
                <a:cs typeface="Arial" panose="020B0604020202020204" pitchFamily="34" charset="0"/>
                <a:sym typeface="Arial"/>
              </a:rPr>
              <a:t>GS Graduate Students</a:t>
            </a:r>
          </a:p>
          <a:p>
            <a:pPr>
              <a:lnSpc>
                <a:spcPct val="115000"/>
              </a:lnSpc>
              <a:spcBef>
                <a:spcPts val="0"/>
              </a:spcBef>
              <a:buClr>
                <a:srgbClr val="000000"/>
              </a:buClr>
              <a:buSzPts val="1400"/>
              <a:defRPr/>
            </a:pPr>
            <a:r>
              <a:rPr lang="en-US" sz="1800" dirty="0">
                <a:latin typeface="Arial" panose="020B0604020202020204" pitchFamily="34" charset="0"/>
                <a:cs typeface="Arial" panose="020B0604020202020204" pitchFamily="34" charset="0"/>
                <a:sym typeface="Arial"/>
              </a:rPr>
              <a:t>PD Postdocs</a:t>
            </a:r>
          </a:p>
          <a:p>
            <a:pPr>
              <a:lnSpc>
                <a:spcPct val="115000"/>
              </a:lnSpc>
              <a:spcBef>
                <a:spcPts val="0"/>
              </a:spcBef>
              <a:buClr>
                <a:srgbClr val="000000"/>
              </a:buClr>
              <a:buSzPts val="1400"/>
              <a:defRPr/>
            </a:pPr>
            <a:endParaRPr lang="en-US" sz="1800" dirty="0">
              <a:latin typeface="Arial" panose="020B0604020202020204" pitchFamily="34" charset="0"/>
              <a:cs typeface="Arial" panose="020B0604020202020204" pitchFamily="34" charset="0"/>
              <a:sym typeface="Arial"/>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Please contact Christian Alvarez-Pugliese if you have any question alv12192@ttu.edu</a:t>
            </a:r>
          </a:p>
        </p:txBody>
      </p:sp>
    </p:spTree>
    <p:extLst>
      <p:ext uri="{BB962C8B-B14F-4D97-AF65-F5344CB8AC3E}">
        <p14:creationId xmlns:p14="http://schemas.microsoft.com/office/powerpoint/2010/main" val="203548587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F53345989FB044AA65415C5E4E6A6D" ma:contentTypeVersion="16" ma:contentTypeDescription="Create a new document." ma:contentTypeScope="" ma:versionID="904f540e5ccedd90d2bd66f6c468f105">
  <xsd:schema xmlns:xsd="http://www.w3.org/2001/XMLSchema" xmlns:xs="http://www.w3.org/2001/XMLSchema" xmlns:p="http://schemas.microsoft.com/office/2006/metadata/properties" xmlns:ns2="375a06d6-75f7-4773-abc2-d40244442ac0" xmlns:ns3="32da7dbc-78d6-4cf6-8c28-c6f0d67f719a" targetNamespace="http://schemas.microsoft.com/office/2006/metadata/properties" ma:root="true" ma:fieldsID="d70744efbf2e513338a56062d7b1abe1" ns2:_="" ns3:_="">
    <xsd:import namespace="375a06d6-75f7-4773-abc2-d40244442ac0"/>
    <xsd:import namespace="32da7dbc-78d6-4cf6-8c28-c6f0d67f719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5a06d6-75f7-4773-abc2-d40244442a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7c65ed7-e385-4001-9a0e-79791340551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2da7dbc-78d6-4cf6-8c28-c6f0d67f719a"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881ad49-a8c8-4c7e-9bd1-8bb64bb4b74b}" ma:internalName="TaxCatchAll" ma:showField="CatchAllData" ma:web="32da7dbc-78d6-4cf6-8c28-c6f0d67f71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2da7dbc-78d6-4cf6-8c28-c6f0d67f719a" xsi:nil="true"/>
    <lcf76f155ced4ddcb4097134ff3c332f xmlns="375a06d6-75f7-4773-abc2-d40244442ac0">
      <Terms xmlns="http://schemas.microsoft.com/office/infopath/2007/PartnerControls"/>
    </lcf76f155ced4ddcb4097134ff3c332f>
    <SharedWithUsers xmlns="32da7dbc-78d6-4cf6-8c28-c6f0d67f719a">
      <UserInfo>
        <DisplayName>Botte, Gerri</DisplayName>
        <AccountId>31</AccountId>
        <AccountType/>
      </UserInfo>
    </SharedWithUsers>
  </documentManagement>
</p:properties>
</file>

<file path=customXml/itemProps1.xml><?xml version="1.0" encoding="utf-8"?>
<ds:datastoreItem xmlns:ds="http://schemas.openxmlformats.org/officeDocument/2006/customXml" ds:itemID="{51530F1C-881A-4A9E-B797-EE1AB8D08694}">
  <ds:schemaRefs>
    <ds:schemaRef ds:uri="32da7dbc-78d6-4cf6-8c28-c6f0d67f719a"/>
    <ds:schemaRef ds:uri="375a06d6-75f7-4773-abc2-d40244442ac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FF168E8-201A-4883-9E88-D4C196991F25}">
  <ds:schemaRefs>
    <ds:schemaRef ds:uri="http://schemas.microsoft.com/sharepoint/v3/contenttype/forms"/>
  </ds:schemaRefs>
</ds:datastoreItem>
</file>

<file path=customXml/itemProps3.xml><?xml version="1.0" encoding="utf-8"?>
<ds:datastoreItem xmlns:ds="http://schemas.openxmlformats.org/officeDocument/2006/customXml" ds:itemID="{40D48931-0510-4DA5-AB10-5B32257CD8D8}">
  <ds:schemaRefs>
    <ds:schemaRef ds:uri="http://schemas.microsoft.com/office/2006/documentManagement/types"/>
    <ds:schemaRef ds:uri="32da7dbc-78d6-4cf6-8c28-c6f0d67f719a"/>
    <ds:schemaRef ds:uri="http://purl.org/dc/terms/"/>
    <ds:schemaRef ds:uri="http://schemas.microsoft.com/office/infopath/2007/PartnerControls"/>
    <ds:schemaRef ds:uri="http://purl.org/dc/dcmitype/"/>
    <ds:schemaRef ds:uri="http://schemas.openxmlformats.org/package/2006/metadata/core-properties"/>
    <ds:schemaRef ds:uri="375a06d6-75f7-4773-abc2-d40244442ac0"/>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7286</TotalTime>
  <Words>433</Words>
  <Application>Microsoft Macintosh PowerPoint</Application>
  <PresentationFormat>Widescreen</PresentationFormat>
  <Paragraphs>63</Paragraphs>
  <Slides>4</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Arial Narrow</vt:lpstr>
      <vt:lpstr>Calibri</vt:lpstr>
      <vt:lpstr>Impact</vt:lpstr>
      <vt:lpstr>1_Office Theme</vt:lpstr>
      <vt:lpstr>4_Office Theme</vt:lpstr>
      <vt:lpstr>Template for Thrust or Project Meetings</vt:lpstr>
      <vt:lpstr>FUP#.Task# : Task Name</vt:lpstr>
      <vt:lpstr>PowerPoint Presentation</vt:lpstr>
      <vt:lpstr>Guidelines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Price, Crystal</dc:creator>
  <cp:lastModifiedBy>Caballero, Nathan</cp:lastModifiedBy>
  <cp:revision>10</cp:revision>
  <cp:lastPrinted>2022-02-10T20:49:44Z</cp:lastPrinted>
  <dcterms:created xsi:type="dcterms:W3CDTF">2022-01-31T21:18:49Z</dcterms:created>
  <dcterms:modified xsi:type="dcterms:W3CDTF">2024-03-07T15:03:57Z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0x01010091F53345989FB044AA65415C5E4E6A6D</vt:lpwstr>
  </property>
  <property fmtid="{D5CDD505-2E9C-101B-9397-08002B2CF9AE}" pid="3" name="MediaServiceImageTags">
    <vt:lpwstr/>
  </property>
</Properties>
</file>