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8351"/>
    <a:srgbClr val="4366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B2EF0A-16C4-8A45-A026-3CD828D6ED17}" v="1" dt="2023-08-14T14:49:34.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737"/>
  </p:normalViewPr>
  <p:slideViewPr>
    <p:cSldViewPr snapToGrid="0">
      <p:cViewPr>
        <p:scale>
          <a:sx n="65" d="100"/>
          <a:sy n="65" d="100"/>
        </p:scale>
        <p:origin x="18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12454D-194A-7646-B157-FF1725D439A7}" type="datetimeFigureOut">
              <a:rPr lang="en-US" smtClean="0"/>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1702220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2454D-194A-7646-B157-FF1725D439A7}" type="datetimeFigureOut">
              <a:rPr lang="en-US" smtClean="0"/>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406121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2454D-194A-7646-B157-FF1725D439A7}" type="datetimeFigureOut">
              <a:rPr lang="en-US" smtClean="0"/>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266701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2454D-194A-7646-B157-FF1725D439A7}" type="datetimeFigureOut">
              <a:rPr lang="en-US" smtClean="0"/>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335603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12454D-194A-7646-B157-FF1725D439A7}" type="datetimeFigureOut">
              <a:rPr lang="en-US" smtClean="0"/>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122632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12454D-194A-7646-B157-FF1725D439A7}" type="datetimeFigureOut">
              <a:rPr lang="en-US" smtClean="0"/>
              <a:t>10/22/25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353113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12454D-194A-7646-B157-FF1725D439A7}" type="datetimeFigureOut">
              <a:rPr lang="en-US" smtClean="0"/>
              <a:t>10/22/25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248083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12454D-194A-7646-B157-FF1725D439A7}" type="datetimeFigureOut">
              <a:rPr lang="en-US" smtClean="0"/>
              <a:t>10/22/25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203009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2454D-194A-7646-B157-FF1725D439A7}" type="datetimeFigureOut">
              <a:rPr lang="en-US" smtClean="0"/>
              <a:t>10/22/25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374028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712454D-194A-7646-B157-FF1725D439A7}" type="datetimeFigureOut">
              <a:rPr lang="en-US" smtClean="0"/>
              <a:t>10/22/25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350047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712454D-194A-7646-B157-FF1725D439A7}" type="datetimeFigureOut">
              <a:rPr lang="en-US" smtClean="0"/>
              <a:t>10/22/25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274859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6712454D-194A-7646-B157-FF1725D439A7}" type="datetimeFigureOut">
              <a:rPr lang="en-US" smtClean="0"/>
              <a:t>10/22/25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25208647-A503-1045-9A85-81B0E7327A4C}" type="slidenum">
              <a:rPr lang="en-US" smtClean="0"/>
              <a:t>‹#›</a:t>
            </a:fld>
            <a:endParaRPr lang="en-US"/>
          </a:p>
        </p:txBody>
      </p:sp>
    </p:spTree>
    <p:extLst>
      <p:ext uri="{BB962C8B-B14F-4D97-AF65-F5344CB8AC3E}">
        <p14:creationId xmlns:p14="http://schemas.microsoft.com/office/powerpoint/2010/main" val="40646953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plant&#10;&#10;Description automatically generated">
            <a:extLst>
              <a:ext uri="{FF2B5EF4-FFF2-40B4-BE49-F238E27FC236}">
                <a16:creationId xmlns:a16="http://schemas.microsoft.com/office/drawing/2014/main" id="{7E90AB45-054D-822A-DD9B-18E9B19323BE}"/>
              </a:ext>
            </a:extLst>
          </p:cNvPr>
          <p:cNvPicPr>
            <a:picLocks noChangeAspect="1"/>
          </p:cNvPicPr>
          <p:nvPr/>
        </p:nvPicPr>
        <p:blipFill rotWithShape="1">
          <a:blip r:embed="rId2"/>
          <a:srcRect l="123" t="16501" r="-123" b="47155"/>
          <a:stretch/>
        </p:blipFill>
        <p:spPr>
          <a:xfrm>
            <a:off x="-111204" y="-44727"/>
            <a:ext cx="44113608" cy="5763320"/>
          </a:xfrm>
          <a:prstGeom prst="rect">
            <a:avLst/>
          </a:prstGeom>
        </p:spPr>
      </p:pic>
      <p:sp>
        <p:nvSpPr>
          <p:cNvPr id="6" name="Rectangle 5">
            <a:extLst>
              <a:ext uri="{FF2B5EF4-FFF2-40B4-BE49-F238E27FC236}">
                <a16:creationId xmlns:a16="http://schemas.microsoft.com/office/drawing/2014/main" id="{87D45663-1A97-6D24-73A0-C8613D3A23C5}"/>
              </a:ext>
            </a:extLst>
          </p:cNvPr>
          <p:cNvSpPr/>
          <p:nvPr/>
        </p:nvSpPr>
        <p:spPr>
          <a:xfrm>
            <a:off x="-111204" y="-44727"/>
            <a:ext cx="44113609" cy="5763319"/>
          </a:xfrm>
          <a:prstGeom prst="rect">
            <a:avLst/>
          </a:prstGeom>
          <a:solidFill>
            <a:schemeClr val="bg1">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a:p>
        </p:txBody>
      </p:sp>
      <p:sp>
        <p:nvSpPr>
          <p:cNvPr id="7" name="Rectangle 2">
            <a:extLst>
              <a:ext uri="{FF2B5EF4-FFF2-40B4-BE49-F238E27FC236}">
                <a16:creationId xmlns:a16="http://schemas.microsoft.com/office/drawing/2014/main" id="{5C8FD869-6A3A-D2C7-B1E9-6557C57F2A78}"/>
              </a:ext>
            </a:extLst>
          </p:cNvPr>
          <p:cNvSpPr txBox="1">
            <a:spLocks noChangeArrowheads="1"/>
          </p:cNvSpPr>
          <p:nvPr/>
        </p:nvSpPr>
        <p:spPr>
          <a:xfrm>
            <a:off x="8605305" y="372246"/>
            <a:ext cx="26680591" cy="5219499"/>
          </a:xfrm>
          <a:prstGeom prst="rect">
            <a:avLst/>
          </a:prstGeom>
          <a:ln>
            <a:noFill/>
          </a:ln>
        </p:spPr>
        <p:txBody>
          <a:bodyPr vert="horz" lIns="78377" tIns="39189" rIns="78377" bIns="39189" rtlCol="0" anchor="b">
            <a:normAutofit fontScale="97500" lnSpcReduction="10000"/>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r>
              <a:rPr lang="en-US" sz="9700" b="1" dirty="0">
                <a:solidFill>
                  <a:srgbClr val="436661"/>
                </a:solidFill>
                <a:latin typeface="Arial" panose="020B0604020202020204" pitchFamily="34" charset="0"/>
                <a:cs typeface="Arial" panose="020B0604020202020204" pitchFamily="34" charset="0"/>
              </a:rPr>
              <a:t>[Presentation Title]</a:t>
            </a:r>
            <a:br>
              <a:rPr lang="en-US" sz="9514" b="1" dirty="0">
                <a:solidFill>
                  <a:srgbClr val="436661"/>
                </a:solidFill>
                <a:latin typeface="Arial" panose="020B0604020202020204" pitchFamily="34" charset="0"/>
                <a:cs typeface="Arial" panose="020B0604020202020204" pitchFamily="34" charset="0"/>
              </a:rPr>
            </a:br>
            <a:br>
              <a:rPr lang="en-US" sz="9514" b="1" dirty="0">
                <a:solidFill>
                  <a:srgbClr val="436661"/>
                </a:solidFill>
                <a:latin typeface="Arial" panose="020B0604020202020204" pitchFamily="34" charset="0"/>
                <a:cs typeface="Arial" panose="020B0604020202020204" pitchFamily="34" charset="0"/>
              </a:rPr>
            </a:br>
            <a:r>
              <a:rPr lang="en-US" sz="6171" b="1" dirty="0">
                <a:solidFill>
                  <a:srgbClr val="436661"/>
                </a:solidFill>
                <a:latin typeface="Arial" panose="020B0604020202020204" pitchFamily="34" charset="0"/>
                <a:cs typeface="Arial" panose="020B0604020202020204" pitchFamily="34" charset="0"/>
              </a:rPr>
              <a:t>[List of Authors]</a:t>
            </a:r>
          </a:p>
          <a:p>
            <a:br>
              <a:rPr lang="en-US" sz="4500" b="1" dirty="0">
                <a:solidFill>
                  <a:srgbClr val="436661"/>
                </a:solidFill>
                <a:latin typeface="Arial" panose="020B0604020202020204" pitchFamily="34" charset="0"/>
                <a:cs typeface="Arial" panose="020B0604020202020204" pitchFamily="34" charset="0"/>
              </a:rPr>
            </a:br>
            <a:r>
              <a:rPr lang="en-US" altLang="en-US" sz="4500" b="1" baseline="30000" dirty="0">
                <a:solidFill>
                  <a:srgbClr val="436661"/>
                </a:solidFill>
                <a:latin typeface="Arial" panose="020B0604020202020204" pitchFamily="34" charset="0"/>
                <a:cs typeface="Arial" panose="020B0604020202020204" pitchFamily="34" charset="0"/>
              </a:rPr>
              <a:t>Center for Advancing Sustainable and Distributed Fertilizer Production (CASFER), a National Science Foundation Engineering Research Center, [CASFER Partner University and address]</a:t>
            </a:r>
            <a:br>
              <a:rPr lang="en-US" altLang="en-US" sz="4500" b="1" baseline="30000" dirty="0">
                <a:solidFill>
                  <a:srgbClr val="436661"/>
                </a:solidFill>
                <a:latin typeface="Arial" panose="020B0604020202020204" pitchFamily="34" charset="0"/>
                <a:cs typeface="Arial" panose="020B0604020202020204" pitchFamily="34" charset="0"/>
              </a:rPr>
            </a:br>
            <a:r>
              <a:rPr lang="en-US" altLang="en-US" sz="4500" b="1" baseline="30000" dirty="0">
                <a:solidFill>
                  <a:srgbClr val="436661"/>
                </a:solidFill>
                <a:latin typeface="Arial" panose="020B0604020202020204" pitchFamily="34" charset="0"/>
                <a:cs typeface="Arial" panose="020B0604020202020204" pitchFamily="34" charset="0"/>
              </a:rPr>
              <a:t>Corresponding Author: [Author Name and Email]</a:t>
            </a:r>
            <a:endParaRPr lang="en-US" altLang="en-US" sz="4500" b="1" dirty="0">
              <a:solidFill>
                <a:srgbClr val="436661"/>
              </a:solidFill>
              <a:latin typeface="Arial" panose="020B0604020202020204" pitchFamily="34" charset="0"/>
              <a:cs typeface="Arial" panose="020B0604020202020204" pitchFamily="34" charset="0"/>
            </a:endParaRPr>
          </a:p>
        </p:txBody>
      </p:sp>
      <p:sp>
        <p:nvSpPr>
          <p:cNvPr id="8" name="Rectangle 42">
            <a:extLst>
              <a:ext uri="{FF2B5EF4-FFF2-40B4-BE49-F238E27FC236}">
                <a16:creationId xmlns:a16="http://schemas.microsoft.com/office/drawing/2014/main" id="{A271CE33-2378-A768-92BB-AD2A22F5B31B}"/>
              </a:ext>
            </a:extLst>
          </p:cNvPr>
          <p:cNvSpPr>
            <a:spLocks noChangeArrowheads="1"/>
          </p:cNvSpPr>
          <p:nvPr/>
        </p:nvSpPr>
        <p:spPr bwMode="auto">
          <a:xfrm>
            <a:off x="32559504" y="20649832"/>
            <a:ext cx="10320419" cy="2418724"/>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a:lnSpc>
                <a:spcPct val="107000"/>
              </a:lnSpc>
            </a:pPr>
            <a:r>
              <a:rPr lang="en-US" altLang="en-US" sz="3000">
                <a:latin typeface="Arial" panose="020B0604020202020204" pitchFamily="34" charset="0"/>
                <a:ea typeface="Calibri" panose="020F0502020204030204" pitchFamily="34" charset="0"/>
                <a:cs typeface="Arial" panose="020B0604020202020204" pitchFamily="34" charset="0"/>
              </a:rPr>
              <a:t>This material is based upon work supported by the National Science Foundation under Grant No. 2133576. </a:t>
            </a:r>
          </a:p>
        </p:txBody>
      </p:sp>
      <p:sp>
        <p:nvSpPr>
          <p:cNvPr id="9" name="TextBox 11">
            <a:extLst>
              <a:ext uri="{FF2B5EF4-FFF2-40B4-BE49-F238E27FC236}">
                <a16:creationId xmlns:a16="http://schemas.microsoft.com/office/drawing/2014/main" id="{D5C11D05-244D-16C1-0902-8A8312254FCE}"/>
              </a:ext>
            </a:extLst>
          </p:cNvPr>
          <p:cNvSpPr txBox="1"/>
          <p:nvPr/>
        </p:nvSpPr>
        <p:spPr>
          <a:xfrm>
            <a:off x="819215" y="6081023"/>
            <a:ext cx="10353867" cy="769441"/>
          </a:xfrm>
          <a:prstGeom prst="rect">
            <a:avLst/>
          </a:prstGeom>
          <a:solidFill>
            <a:srgbClr val="248351"/>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Introduction</a:t>
            </a:r>
            <a:endParaRPr lang="en-IE" sz="4400" b="1" dirty="0">
              <a:solidFill>
                <a:schemeClr val="bg1"/>
              </a:solidFill>
              <a:latin typeface="Arial" panose="020B0604020202020204" pitchFamily="34" charset="0"/>
              <a:cs typeface="Arial" panose="020B0604020202020204" pitchFamily="34" charset="0"/>
            </a:endParaRPr>
          </a:p>
        </p:txBody>
      </p:sp>
      <p:sp>
        <p:nvSpPr>
          <p:cNvPr id="10" name="TextBox 4">
            <a:extLst>
              <a:ext uri="{FF2B5EF4-FFF2-40B4-BE49-F238E27FC236}">
                <a16:creationId xmlns:a16="http://schemas.microsoft.com/office/drawing/2014/main" id="{16AAF82F-B14F-B476-7B1B-98BDF434F7FE}"/>
              </a:ext>
            </a:extLst>
          </p:cNvPr>
          <p:cNvSpPr txBox="1"/>
          <p:nvPr/>
        </p:nvSpPr>
        <p:spPr>
          <a:xfrm>
            <a:off x="11697456" y="6086314"/>
            <a:ext cx="20470357" cy="769441"/>
          </a:xfrm>
          <a:prstGeom prst="rect">
            <a:avLst/>
          </a:prstGeom>
          <a:solidFill>
            <a:srgbClr val="248351"/>
          </a:solid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Results</a:t>
            </a:r>
            <a:endParaRPr lang="en-IE" sz="4400" b="1">
              <a:solidFill>
                <a:schemeClr val="bg1"/>
              </a:solidFill>
              <a:latin typeface="Arial" panose="020B0604020202020204" pitchFamily="34" charset="0"/>
              <a:cs typeface="Arial" panose="020B0604020202020204" pitchFamily="34" charset="0"/>
            </a:endParaRPr>
          </a:p>
        </p:txBody>
      </p:sp>
      <p:sp>
        <p:nvSpPr>
          <p:cNvPr id="11" name="TextBox 8">
            <a:extLst>
              <a:ext uri="{FF2B5EF4-FFF2-40B4-BE49-F238E27FC236}">
                <a16:creationId xmlns:a16="http://schemas.microsoft.com/office/drawing/2014/main" id="{3767FA3F-C8D4-60C7-53D3-FA359E95C494}"/>
              </a:ext>
            </a:extLst>
          </p:cNvPr>
          <p:cNvSpPr txBox="1"/>
          <p:nvPr/>
        </p:nvSpPr>
        <p:spPr>
          <a:xfrm>
            <a:off x="922977" y="18740702"/>
            <a:ext cx="10337142" cy="769441"/>
          </a:xfrm>
          <a:prstGeom prst="rect">
            <a:avLst/>
          </a:prstGeom>
          <a:solidFill>
            <a:srgbClr val="248351"/>
          </a:solid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Methodology</a:t>
            </a:r>
          </a:p>
        </p:txBody>
      </p:sp>
      <p:sp>
        <p:nvSpPr>
          <p:cNvPr id="12" name="TextBox 12">
            <a:extLst>
              <a:ext uri="{FF2B5EF4-FFF2-40B4-BE49-F238E27FC236}">
                <a16:creationId xmlns:a16="http://schemas.microsoft.com/office/drawing/2014/main" id="{A113147B-EE38-877B-14C1-13E1CAD93A07}"/>
              </a:ext>
            </a:extLst>
          </p:cNvPr>
          <p:cNvSpPr txBox="1"/>
          <p:nvPr/>
        </p:nvSpPr>
        <p:spPr>
          <a:xfrm>
            <a:off x="32497961" y="19946748"/>
            <a:ext cx="10340792" cy="769441"/>
          </a:xfrm>
          <a:prstGeom prst="rect">
            <a:avLst/>
          </a:prstGeom>
          <a:solidFill>
            <a:srgbClr val="248351"/>
          </a:solid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Acknowledgement</a:t>
            </a:r>
            <a:endParaRPr lang="en-IE" sz="4400" b="1">
              <a:solidFill>
                <a:schemeClr val="bg1"/>
              </a:solidFill>
              <a:latin typeface="Arial" panose="020B0604020202020204" pitchFamily="34" charset="0"/>
              <a:cs typeface="Arial" panose="020B0604020202020204" pitchFamily="34" charset="0"/>
            </a:endParaRPr>
          </a:p>
        </p:txBody>
      </p:sp>
      <p:sp>
        <p:nvSpPr>
          <p:cNvPr id="13" name="TextBox 14">
            <a:extLst>
              <a:ext uri="{FF2B5EF4-FFF2-40B4-BE49-F238E27FC236}">
                <a16:creationId xmlns:a16="http://schemas.microsoft.com/office/drawing/2014/main" id="{0FA20F5D-2A59-AC25-7B81-069BFCC1C0E2}"/>
              </a:ext>
            </a:extLst>
          </p:cNvPr>
          <p:cNvSpPr txBox="1"/>
          <p:nvPr/>
        </p:nvSpPr>
        <p:spPr>
          <a:xfrm>
            <a:off x="32563695" y="23194723"/>
            <a:ext cx="10337143" cy="769441"/>
          </a:xfrm>
          <a:prstGeom prst="rect">
            <a:avLst/>
          </a:prstGeom>
          <a:solidFill>
            <a:srgbClr val="248351"/>
          </a:solid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References</a:t>
            </a:r>
            <a:endParaRPr lang="en-IE" sz="4400" b="1">
              <a:solidFill>
                <a:schemeClr val="bg1"/>
              </a:solidFill>
              <a:latin typeface="Arial" panose="020B0604020202020204" pitchFamily="34" charset="0"/>
              <a:cs typeface="Arial" panose="020B0604020202020204" pitchFamily="34" charset="0"/>
            </a:endParaRPr>
          </a:p>
        </p:txBody>
      </p:sp>
      <p:sp>
        <p:nvSpPr>
          <p:cNvPr id="14" name="TextBox 30">
            <a:extLst>
              <a:ext uri="{FF2B5EF4-FFF2-40B4-BE49-F238E27FC236}">
                <a16:creationId xmlns:a16="http://schemas.microsoft.com/office/drawing/2014/main" id="{238EAB27-3BC9-9BA4-37B1-8CDA6D7952AE}"/>
              </a:ext>
            </a:extLst>
          </p:cNvPr>
          <p:cNvSpPr txBox="1"/>
          <p:nvPr/>
        </p:nvSpPr>
        <p:spPr>
          <a:xfrm>
            <a:off x="1409787" y="31725651"/>
            <a:ext cx="4860285" cy="567207"/>
          </a:xfrm>
          <a:prstGeom prst="rect">
            <a:avLst/>
          </a:prstGeom>
          <a:noFill/>
        </p:spPr>
        <p:txBody>
          <a:bodyPr wrap="square" rtlCol="0">
            <a:spAutoFit/>
          </a:bodyPr>
          <a:lstStyle/>
          <a:p>
            <a:r>
              <a:rPr lang="en-US" sz="3086">
                <a:cs typeface="Arial" panose="020B0604020202020204" pitchFamily="34" charset="0"/>
              </a:rPr>
              <a:t>Fig. 1. [Figure Name]</a:t>
            </a:r>
            <a:endParaRPr lang="en-IE" sz="3086">
              <a:cs typeface="Arial" panose="020B0604020202020204" pitchFamily="34" charset="0"/>
            </a:endParaRPr>
          </a:p>
        </p:txBody>
      </p:sp>
      <p:sp>
        <p:nvSpPr>
          <p:cNvPr id="15" name="TextBox 37">
            <a:extLst>
              <a:ext uri="{FF2B5EF4-FFF2-40B4-BE49-F238E27FC236}">
                <a16:creationId xmlns:a16="http://schemas.microsoft.com/office/drawing/2014/main" id="{DC6D8B56-E0C0-35EC-37DB-62F0362EC5F1}"/>
              </a:ext>
            </a:extLst>
          </p:cNvPr>
          <p:cNvSpPr txBox="1"/>
          <p:nvPr/>
        </p:nvSpPr>
        <p:spPr>
          <a:xfrm>
            <a:off x="1011279" y="19727631"/>
            <a:ext cx="10230228" cy="6414577"/>
          </a:xfrm>
          <a:prstGeom prst="rect">
            <a:avLst/>
          </a:prstGeom>
          <a:noFill/>
        </p:spPr>
        <p:txBody>
          <a:bodyPr wrap="square" rtlCol="0">
            <a:spAutoFit/>
          </a:bodyPr>
          <a:lstStyle/>
          <a:p>
            <a:pPr algn="just">
              <a:spcBef>
                <a:spcPts val="686"/>
              </a:spcBef>
              <a:spcAft>
                <a:spcPts val="857"/>
              </a:spcAft>
            </a:pPr>
            <a:r>
              <a:rPr lang="en-US" sz="3000">
                <a:latin typeface="Arial" panose="020B0604020202020204" pitchFamily="34" charset="0"/>
                <a:cs typeface="Arial" panose="020B0604020202020204" pitchFamily="34" charset="0"/>
              </a:rPr>
              <a:t>Lorem ipsum dolor sit </a:t>
            </a:r>
            <a:r>
              <a:rPr lang="en-US" sz="3000" err="1">
                <a:latin typeface="Arial" panose="020B0604020202020204" pitchFamily="34" charset="0"/>
                <a:cs typeface="Arial" panose="020B0604020202020204" pitchFamily="34" charset="0"/>
              </a:rPr>
              <a:t>amet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consectetur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adipiscing</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elit</a:t>
            </a:r>
            <a:r>
              <a:rPr lang="en-US" sz="3000">
                <a:latin typeface="Arial" panose="020B0604020202020204" pitchFamily="34" charset="0"/>
                <a:cs typeface="Arial" panose="020B0604020202020204" pitchFamily="34" charset="0"/>
              </a:rPr>
              <a:t>, sed do </a:t>
            </a:r>
            <a:r>
              <a:rPr lang="en-US" sz="3000" err="1">
                <a:latin typeface="Arial" panose="020B0604020202020204" pitchFamily="34" charset="0"/>
                <a:cs typeface="Arial" panose="020B0604020202020204" pitchFamily="34" charset="0"/>
              </a:rPr>
              <a:t>eiusmod</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tempor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incididunt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ut</a:t>
            </a:r>
            <a:r>
              <a:rPr lang="en-US" sz="3000">
                <a:latin typeface="Arial" panose="020B0604020202020204" pitchFamily="34" charset="0"/>
                <a:cs typeface="Arial" panose="020B0604020202020204" pitchFamily="34" charset="0"/>
              </a:rPr>
              <a:t> labore et dolore magna </a:t>
            </a:r>
            <a:r>
              <a:rPr lang="en-US" sz="3000" err="1">
                <a:latin typeface="Arial" panose="020B0604020202020204" pitchFamily="34" charset="0"/>
                <a:cs typeface="Arial" panose="020B0604020202020204" pitchFamily="34" charset="0"/>
              </a:rPr>
              <a:t>aliqua</a:t>
            </a:r>
            <a:r>
              <a:rPr lang="en-US" sz="3000">
                <a:latin typeface="Arial" panose="020B0604020202020204" pitchFamily="34" charset="0"/>
                <a:cs typeface="Arial" panose="020B0604020202020204" pitchFamily="34" charset="0"/>
              </a:rPr>
              <a:t>. Vel </a:t>
            </a:r>
            <a:r>
              <a:rPr lang="en-US" sz="3000" err="1">
                <a:latin typeface="Arial" panose="020B0604020202020204" pitchFamily="34" charset="0"/>
                <a:cs typeface="Arial" panose="020B0604020202020204" pitchFamily="34" charset="0"/>
              </a:rPr>
              <a:t>fringilla</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est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ullamcorper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eget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nulla</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facilisi</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etiam</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dignissim</a:t>
            </a:r>
            <a:r>
              <a:rPr lang="en-US" sz="3000">
                <a:latin typeface="Arial" panose="020B0604020202020204" pitchFamily="34" charset="0"/>
                <a:cs typeface="Arial" panose="020B0604020202020204" pitchFamily="34" charset="0"/>
              </a:rPr>
              <a:t> diam. </a:t>
            </a:r>
            <a:r>
              <a:rPr lang="en-US" sz="3000" err="1">
                <a:latin typeface="Arial" panose="020B0604020202020204" pitchFamily="34" charset="0"/>
                <a:cs typeface="Arial" panose="020B0604020202020204" pitchFamily="34" charset="0"/>
              </a:rPr>
              <a:t>Pellentesque</a:t>
            </a:r>
            <a:r>
              <a:rPr lang="en-US" sz="3000">
                <a:latin typeface="Arial" panose="020B0604020202020204" pitchFamily="34" charset="0"/>
                <a:cs typeface="Arial" panose="020B0604020202020204" pitchFamily="34" charset="0"/>
              </a:rPr>
              <a:t> id </a:t>
            </a:r>
            <a:r>
              <a:rPr lang="en-US" sz="3000" err="1">
                <a:latin typeface="Arial" panose="020B0604020202020204" pitchFamily="34" charset="0"/>
                <a:cs typeface="Arial" panose="020B0604020202020204" pitchFamily="34" charset="0"/>
              </a:rPr>
              <a:t>nibh</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tortor</a:t>
            </a:r>
            <a:r>
              <a:rPr lang="en-US" sz="3000">
                <a:latin typeface="Arial" panose="020B0604020202020204" pitchFamily="34" charset="0"/>
                <a:cs typeface="Arial" panose="020B0604020202020204" pitchFamily="34" charset="0"/>
              </a:rPr>
              <a:t> id </a:t>
            </a:r>
            <a:r>
              <a:rPr lang="en-US" sz="3000" err="1">
                <a:latin typeface="Arial" panose="020B0604020202020204" pitchFamily="34" charset="0"/>
                <a:cs typeface="Arial" panose="020B0604020202020204" pitchFamily="34" charset="0"/>
              </a:rPr>
              <a:t>aliquet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lectus</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proin</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nibh</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nisl</a:t>
            </a:r>
            <a:r>
              <a:rPr lang="en-US" sz="3000">
                <a:latin typeface="Arial" panose="020B0604020202020204" pitchFamily="34" charset="0"/>
                <a:cs typeface="Arial" panose="020B0604020202020204" pitchFamily="34" charset="0"/>
              </a:rPr>
              <a:t>. Diam </a:t>
            </a:r>
            <a:r>
              <a:rPr lang="en-US" sz="3000" err="1">
                <a:latin typeface="Arial" panose="020B0604020202020204" pitchFamily="34" charset="0"/>
                <a:cs typeface="Arial" panose="020B0604020202020204" pitchFamily="34" charset="0"/>
              </a:rPr>
              <a:t>phasellus</a:t>
            </a:r>
            <a:r>
              <a:rPr lang="en-US" sz="3000">
                <a:latin typeface="Arial" panose="020B0604020202020204" pitchFamily="34" charset="0"/>
                <a:cs typeface="Arial" panose="020B0604020202020204" pitchFamily="34" charset="0"/>
              </a:rPr>
              <a:t> vestibulum lorem sed </a:t>
            </a:r>
            <a:r>
              <a:rPr lang="en-US" sz="3000" err="1">
                <a:latin typeface="Arial" panose="020B0604020202020204" pitchFamily="34" charset="0"/>
                <a:cs typeface="Arial" panose="020B0604020202020204" pitchFamily="34" charset="0"/>
              </a:rPr>
              <a:t>risus</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Amet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consectetur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adipiscing</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elit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ut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aliquam</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purus</a:t>
            </a:r>
            <a:r>
              <a:rPr lang="en-US" sz="3000">
                <a:latin typeface="Arial" panose="020B0604020202020204" pitchFamily="34" charset="0"/>
                <a:cs typeface="Arial" panose="020B0604020202020204" pitchFamily="34" charset="0"/>
              </a:rPr>
              <a:t>. Cursus in hac </a:t>
            </a:r>
            <a:r>
              <a:rPr lang="en-US" sz="3000" err="1">
                <a:latin typeface="Arial" panose="020B0604020202020204" pitchFamily="34" charset="0"/>
                <a:cs typeface="Arial" panose="020B0604020202020204" pitchFamily="34" charset="0"/>
              </a:rPr>
              <a:t>habitasse</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platea</a:t>
            </a:r>
            <a:r>
              <a:rPr lang="en-US" sz="3000">
                <a:latin typeface="Arial" panose="020B0604020202020204" pitchFamily="34" charset="0"/>
                <a:cs typeface="Arial" panose="020B0604020202020204" pitchFamily="34" charset="0"/>
              </a:rPr>
              <a:t>. Morbi </a:t>
            </a:r>
            <a:r>
              <a:rPr lang="en-US" sz="3000" err="1">
                <a:latin typeface="Arial" panose="020B0604020202020204" pitchFamily="34" charset="0"/>
                <a:cs typeface="Arial" panose="020B0604020202020204" pitchFamily="34" charset="0"/>
              </a:rPr>
              <a:t>tristique</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senectus</a:t>
            </a:r>
            <a:r>
              <a:rPr lang="en-US" sz="3000">
                <a:latin typeface="Arial" panose="020B0604020202020204" pitchFamily="34" charset="0"/>
                <a:cs typeface="Arial" panose="020B0604020202020204" pitchFamily="34" charset="0"/>
              </a:rPr>
              <a:t> et </a:t>
            </a:r>
            <a:r>
              <a:rPr lang="en-US" sz="3000" err="1">
                <a:latin typeface="Arial" panose="020B0604020202020204" pitchFamily="34" charset="0"/>
                <a:cs typeface="Arial" panose="020B0604020202020204" pitchFamily="34" charset="0"/>
              </a:rPr>
              <a:t>netus</a:t>
            </a:r>
            <a:r>
              <a:rPr lang="en-US" sz="3000">
                <a:latin typeface="Arial" panose="020B0604020202020204" pitchFamily="34" charset="0"/>
                <a:cs typeface="Arial" panose="020B0604020202020204" pitchFamily="34" charset="0"/>
              </a:rPr>
              <a:t> et </a:t>
            </a:r>
            <a:r>
              <a:rPr lang="en-US" sz="3000" err="1">
                <a:latin typeface="Arial" panose="020B0604020202020204" pitchFamily="34" charset="0"/>
                <a:cs typeface="Arial" panose="020B0604020202020204" pitchFamily="34" charset="0"/>
              </a:rPr>
              <a:t>malesuada</a:t>
            </a:r>
            <a:r>
              <a:rPr lang="en-US" sz="3000">
                <a:latin typeface="Arial" panose="020B0604020202020204" pitchFamily="34" charset="0"/>
                <a:cs typeface="Arial" panose="020B0604020202020204" pitchFamily="34" charset="0"/>
              </a:rPr>
              <a:t>. Dictum sit </a:t>
            </a:r>
            <a:r>
              <a:rPr lang="en-US" sz="3000" err="1">
                <a:latin typeface="Arial" panose="020B0604020202020204" pitchFamily="34" charset="0"/>
                <a:cs typeface="Arial" panose="020B0604020202020204" pitchFamily="34" charset="0"/>
              </a:rPr>
              <a:t>amet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justo</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donec</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enim</a:t>
            </a:r>
            <a:r>
              <a:rPr lang="en-US" sz="3000">
                <a:latin typeface="Arial" panose="020B0604020202020204" pitchFamily="34" charset="0"/>
                <a:cs typeface="Arial" panose="020B0604020202020204" pitchFamily="34" charset="0"/>
              </a:rPr>
              <a:t> diam </a:t>
            </a:r>
            <a:r>
              <a:rPr lang="en-US" sz="3000" err="1">
                <a:latin typeface="Arial" panose="020B0604020202020204" pitchFamily="34" charset="0"/>
                <a:cs typeface="Arial" panose="020B0604020202020204" pitchFamily="34" charset="0"/>
              </a:rPr>
              <a:t>vulputate</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ut</a:t>
            </a:r>
            <a:r>
              <a:rPr lang="en-US" sz="3000">
                <a:latin typeface="Arial" panose="020B0604020202020204" pitchFamily="34" charset="0"/>
                <a:cs typeface="Arial" panose="020B0604020202020204" pitchFamily="34" charset="0"/>
              </a:rPr>
              <a:t> pharetra.</a:t>
            </a:r>
          </a:p>
          <a:p>
            <a:pPr algn="just">
              <a:spcBef>
                <a:spcPts val="686"/>
              </a:spcBef>
              <a:spcAft>
                <a:spcPts val="857"/>
              </a:spcAft>
            </a:pPr>
            <a:r>
              <a:rPr lang="en-US" sz="3000">
                <a:latin typeface="Arial" panose="020B0604020202020204" pitchFamily="34" charset="0"/>
                <a:cs typeface="Arial" panose="020B0604020202020204" pitchFamily="34" charset="0"/>
              </a:rPr>
              <a:t>Lorem ipsum dolor sit </a:t>
            </a:r>
            <a:r>
              <a:rPr lang="en-US" sz="3000" err="1">
                <a:latin typeface="Arial" panose="020B0604020202020204" pitchFamily="34" charset="0"/>
                <a:cs typeface="Arial" panose="020B0604020202020204" pitchFamily="34" charset="0"/>
              </a:rPr>
              <a:t>amet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consectetur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adipiscing</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elit</a:t>
            </a:r>
            <a:r>
              <a:rPr lang="en-US" sz="3000">
                <a:latin typeface="Arial" panose="020B0604020202020204" pitchFamily="34" charset="0"/>
                <a:cs typeface="Arial" panose="020B0604020202020204" pitchFamily="34" charset="0"/>
              </a:rPr>
              <a:t>, sed do </a:t>
            </a:r>
            <a:r>
              <a:rPr lang="en-US" sz="3000" err="1">
                <a:latin typeface="Arial" panose="020B0604020202020204" pitchFamily="34" charset="0"/>
                <a:cs typeface="Arial" panose="020B0604020202020204" pitchFamily="34" charset="0"/>
              </a:rPr>
              <a:t>eiusmod</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tempor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incididunt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ut</a:t>
            </a:r>
            <a:r>
              <a:rPr lang="en-US" sz="3000">
                <a:latin typeface="Arial" panose="020B0604020202020204" pitchFamily="34" charset="0"/>
                <a:cs typeface="Arial" panose="020B0604020202020204" pitchFamily="34" charset="0"/>
              </a:rPr>
              <a:t> labore et dolore magna </a:t>
            </a:r>
            <a:r>
              <a:rPr lang="en-US" sz="3000" err="1">
                <a:latin typeface="Arial" panose="020B0604020202020204" pitchFamily="34" charset="0"/>
                <a:cs typeface="Arial" panose="020B0604020202020204" pitchFamily="34" charset="0"/>
              </a:rPr>
              <a:t>aliqua</a:t>
            </a:r>
            <a:r>
              <a:rPr lang="en-US" sz="3000">
                <a:latin typeface="Arial" panose="020B0604020202020204" pitchFamily="34" charset="0"/>
                <a:cs typeface="Arial" panose="020B0604020202020204" pitchFamily="34" charset="0"/>
              </a:rPr>
              <a:t>. </a:t>
            </a:r>
          </a:p>
          <a:p>
            <a:pPr marL="489851" indent="-489851" algn="just">
              <a:buFont typeface="Arial" panose="020B0604020202020204" pitchFamily="34" charset="0"/>
              <a:buChar char="•"/>
            </a:pPr>
            <a:endParaRPr lang="en-US" sz="3000"/>
          </a:p>
        </p:txBody>
      </p:sp>
      <p:sp>
        <p:nvSpPr>
          <p:cNvPr id="16" name="TextBox 7">
            <a:extLst>
              <a:ext uri="{FF2B5EF4-FFF2-40B4-BE49-F238E27FC236}">
                <a16:creationId xmlns:a16="http://schemas.microsoft.com/office/drawing/2014/main" id="{5F26D058-63F1-7FA0-C188-54CAC6466FA2}"/>
              </a:ext>
            </a:extLst>
          </p:cNvPr>
          <p:cNvSpPr txBox="1"/>
          <p:nvPr/>
        </p:nvSpPr>
        <p:spPr>
          <a:xfrm>
            <a:off x="32455247" y="6064289"/>
            <a:ext cx="10337143" cy="769441"/>
          </a:xfrm>
          <a:prstGeom prst="rect">
            <a:avLst/>
          </a:prstGeom>
          <a:solidFill>
            <a:srgbClr val="248351"/>
          </a:solid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Conclusion</a:t>
            </a:r>
            <a:endParaRPr lang="en-IE" sz="4400" b="1">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F676736-A098-A37B-A446-5B8B9CAC8DDF}"/>
              </a:ext>
            </a:extLst>
          </p:cNvPr>
          <p:cNvSpPr txBox="1"/>
          <p:nvPr/>
        </p:nvSpPr>
        <p:spPr>
          <a:xfrm>
            <a:off x="33147203" y="24183902"/>
            <a:ext cx="9170126" cy="2862322"/>
          </a:xfrm>
          <a:prstGeom prst="rect">
            <a:avLst/>
          </a:prstGeom>
          <a:noFill/>
        </p:spPr>
        <p:txBody>
          <a:bodyPr wrap="square" rtlCol="0">
            <a:spAutoFit/>
          </a:bodyPr>
          <a:lstStyle/>
          <a:p>
            <a:pPr marL="440867" indent="-440867">
              <a:buFont typeface="+mj-lt"/>
              <a:buAutoNum type="arabicPeriod"/>
            </a:pPr>
            <a:r>
              <a:rPr lang="en-US" sz="3000">
                <a:latin typeface="Arial" panose="020B0604020202020204" pitchFamily="34" charset="0"/>
                <a:cs typeface="Arial" panose="020B0604020202020204" pitchFamily="34" charset="0"/>
              </a:rPr>
              <a:t>Lorem ipsum dolor sit </a:t>
            </a:r>
            <a:r>
              <a:rPr lang="en-US" sz="3000" err="1">
                <a:latin typeface="Arial" panose="020B0604020202020204" pitchFamily="34" charset="0"/>
                <a:cs typeface="Arial" panose="020B0604020202020204" pitchFamily="34" charset="0"/>
              </a:rPr>
              <a:t>amet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consectetur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adipiscing</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elit</a:t>
            </a:r>
            <a:r>
              <a:rPr lang="en-US" sz="3000">
                <a:latin typeface="Arial" panose="020B0604020202020204" pitchFamily="34" charset="0"/>
                <a:cs typeface="Arial" panose="020B0604020202020204" pitchFamily="34" charset="0"/>
              </a:rPr>
              <a:t>, sed do </a:t>
            </a:r>
            <a:r>
              <a:rPr lang="en-US" sz="3000" err="1">
                <a:latin typeface="Arial" panose="020B0604020202020204" pitchFamily="34" charset="0"/>
                <a:cs typeface="Arial" panose="020B0604020202020204" pitchFamily="34" charset="0"/>
              </a:rPr>
              <a:t>eiusmod</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tempor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incididunt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ut</a:t>
            </a:r>
            <a:r>
              <a:rPr lang="en-US" sz="3000">
                <a:latin typeface="Arial" panose="020B0604020202020204" pitchFamily="34" charset="0"/>
                <a:cs typeface="Arial" panose="020B0604020202020204" pitchFamily="34" charset="0"/>
              </a:rPr>
              <a:t> labore et dolore magna </a:t>
            </a:r>
            <a:r>
              <a:rPr lang="en-US" sz="3000" err="1">
                <a:latin typeface="Arial" panose="020B0604020202020204" pitchFamily="34" charset="0"/>
                <a:cs typeface="Arial" panose="020B0604020202020204" pitchFamily="34" charset="0"/>
              </a:rPr>
              <a:t>aliqua</a:t>
            </a:r>
            <a:r>
              <a:rPr lang="en-US" sz="3000">
                <a:latin typeface="Arial" panose="020B0604020202020204" pitchFamily="34" charset="0"/>
                <a:cs typeface="Arial" panose="020B0604020202020204" pitchFamily="34" charset="0"/>
              </a:rPr>
              <a:t>.</a:t>
            </a:r>
          </a:p>
          <a:p>
            <a:pPr marL="440867" indent="-440867">
              <a:buFont typeface="+mj-lt"/>
              <a:buAutoNum type="arabicPeriod"/>
            </a:pPr>
            <a:r>
              <a:rPr lang="en-US" sz="3000">
                <a:latin typeface="Arial" panose="020B0604020202020204" pitchFamily="34" charset="0"/>
                <a:cs typeface="Arial" panose="020B0604020202020204" pitchFamily="34" charset="0"/>
              </a:rPr>
              <a:t>Lorem ipsum dolor sit </a:t>
            </a:r>
            <a:r>
              <a:rPr lang="en-US" sz="3000" err="1">
                <a:latin typeface="Arial" panose="020B0604020202020204" pitchFamily="34" charset="0"/>
                <a:cs typeface="Arial" panose="020B0604020202020204" pitchFamily="34" charset="0"/>
              </a:rPr>
              <a:t>amet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consectetur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adipiscing</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elit</a:t>
            </a:r>
            <a:r>
              <a:rPr lang="en-US" sz="3000">
                <a:latin typeface="Arial" panose="020B0604020202020204" pitchFamily="34" charset="0"/>
                <a:cs typeface="Arial" panose="020B0604020202020204" pitchFamily="34" charset="0"/>
              </a:rPr>
              <a:t>, sed do </a:t>
            </a:r>
            <a:r>
              <a:rPr lang="en-US" sz="3000" err="1">
                <a:latin typeface="Arial" panose="020B0604020202020204" pitchFamily="34" charset="0"/>
                <a:cs typeface="Arial" panose="020B0604020202020204" pitchFamily="34" charset="0"/>
              </a:rPr>
              <a:t>eiusmod</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tempor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incididunt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ut</a:t>
            </a:r>
            <a:r>
              <a:rPr lang="en-US" sz="3000">
                <a:latin typeface="Arial" panose="020B0604020202020204" pitchFamily="34" charset="0"/>
                <a:cs typeface="Arial" panose="020B0604020202020204" pitchFamily="34" charset="0"/>
              </a:rPr>
              <a:t> labore et dolore magna </a:t>
            </a:r>
            <a:r>
              <a:rPr lang="en-US" sz="3000" err="1">
                <a:latin typeface="Arial" panose="020B0604020202020204" pitchFamily="34" charset="0"/>
                <a:cs typeface="Arial" panose="020B0604020202020204" pitchFamily="34" charset="0"/>
              </a:rPr>
              <a:t>aliqua</a:t>
            </a:r>
            <a:r>
              <a:rPr lang="en-US" sz="3000">
                <a:latin typeface="Arial" panose="020B0604020202020204" pitchFamily="34" charset="0"/>
                <a:cs typeface="Arial" panose="020B0604020202020204" pitchFamily="34" charset="0"/>
              </a:rPr>
              <a:t>.</a:t>
            </a:r>
            <a:endParaRPr lang="en-US" sz="3000">
              <a:cs typeface="Arial" panose="020B0604020202020204" pitchFamily="34" charset="0"/>
            </a:endParaRPr>
          </a:p>
        </p:txBody>
      </p:sp>
      <p:sp>
        <p:nvSpPr>
          <p:cNvPr id="18" name="Rectangle 42">
            <a:extLst>
              <a:ext uri="{FF2B5EF4-FFF2-40B4-BE49-F238E27FC236}">
                <a16:creationId xmlns:a16="http://schemas.microsoft.com/office/drawing/2014/main" id="{F0B846D5-A782-082B-0619-E0AC5EA24E8E}"/>
              </a:ext>
            </a:extLst>
          </p:cNvPr>
          <p:cNvSpPr>
            <a:spLocks noChangeArrowheads="1"/>
          </p:cNvSpPr>
          <p:nvPr/>
        </p:nvSpPr>
        <p:spPr bwMode="auto">
          <a:xfrm>
            <a:off x="845245" y="6900567"/>
            <a:ext cx="10327836" cy="11494439"/>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algn="just" eaLnBrk="1" hangingPunct="1"/>
            <a:r>
              <a:rPr lang="en-US" sz="3000" dirty="0">
                <a:latin typeface="Arial" panose="020B0604020202020204" pitchFamily="34" charset="0"/>
                <a:cs typeface="Arial" panose="020B0604020202020204" pitchFamily="34" charset="0"/>
              </a:rPr>
              <a:t>Lorem ipsum dolor sit </a:t>
            </a:r>
            <a:r>
              <a:rPr lang="en-US" sz="3000" dirty="0" err="1">
                <a:latin typeface="Arial" panose="020B0604020202020204" pitchFamily="34" charset="0"/>
                <a:cs typeface="Arial" panose="020B0604020202020204" pitchFamily="34" charset="0"/>
              </a:rPr>
              <a:t>amet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consectetur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adipiscing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elit</a:t>
            </a:r>
            <a:r>
              <a:rPr lang="en-US" sz="3000" dirty="0">
                <a:latin typeface="Arial" panose="020B0604020202020204" pitchFamily="34" charset="0"/>
                <a:cs typeface="Arial" panose="020B0604020202020204" pitchFamily="34" charset="0"/>
              </a:rPr>
              <a:t>, sed do </a:t>
            </a:r>
            <a:r>
              <a:rPr lang="en-US" sz="3000" dirty="0" err="1">
                <a:latin typeface="Arial" panose="020B0604020202020204" pitchFamily="34" charset="0"/>
                <a:cs typeface="Arial" panose="020B0604020202020204" pitchFamily="34" charset="0"/>
              </a:rPr>
              <a:t>eiusmod</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tempor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incididunt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ut</a:t>
            </a:r>
            <a:r>
              <a:rPr lang="en-US" sz="3000" dirty="0">
                <a:latin typeface="Arial" panose="020B0604020202020204" pitchFamily="34" charset="0"/>
                <a:cs typeface="Arial" panose="020B0604020202020204" pitchFamily="34" charset="0"/>
              </a:rPr>
              <a:t> labore et dolore magna </a:t>
            </a:r>
            <a:r>
              <a:rPr lang="en-US" sz="3000" dirty="0" err="1">
                <a:latin typeface="Arial" panose="020B0604020202020204" pitchFamily="34" charset="0"/>
                <a:cs typeface="Arial" panose="020B0604020202020204" pitchFamily="34" charset="0"/>
              </a:rPr>
              <a:t>aliqua</a:t>
            </a:r>
            <a:r>
              <a:rPr lang="en-US" sz="3000" dirty="0">
                <a:latin typeface="Arial" panose="020B0604020202020204" pitchFamily="34" charset="0"/>
                <a:cs typeface="Arial" panose="020B0604020202020204" pitchFamily="34" charset="0"/>
              </a:rPr>
              <a:t>. Vel </a:t>
            </a:r>
            <a:r>
              <a:rPr lang="en-US" sz="3000" dirty="0" err="1">
                <a:latin typeface="Arial" panose="020B0604020202020204" pitchFamily="34" charset="0"/>
                <a:cs typeface="Arial" panose="020B0604020202020204" pitchFamily="34" charset="0"/>
              </a:rPr>
              <a:t>fringilla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est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ullamcorper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nulla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facilisi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etiam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dignissim</a:t>
            </a:r>
            <a:r>
              <a:rPr lang="en-US" sz="3000" dirty="0">
                <a:latin typeface="Arial" panose="020B0604020202020204" pitchFamily="34" charset="0"/>
                <a:cs typeface="Arial" panose="020B0604020202020204" pitchFamily="34" charset="0"/>
              </a:rPr>
              <a:t> diam. </a:t>
            </a:r>
            <a:r>
              <a:rPr lang="en-US" sz="3000" dirty="0" err="1">
                <a:latin typeface="Arial" panose="020B0604020202020204" pitchFamily="34" charset="0"/>
                <a:cs typeface="Arial" panose="020B0604020202020204" pitchFamily="34" charset="0"/>
              </a:rPr>
              <a:t>Pellentesque</a:t>
            </a:r>
            <a:r>
              <a:rPr lang="en-US" sz="3000" dirty="0">
                <a:latin typeface="Arial" panose="020B0604020202020204" pitchFamily="34" charset="0"/>
                <a:cs typeface="Arial" panose="020B0604020202020204" pitchFamily="34" charset="0"/>
              </a:rPr>
              <a:t> id </a:t>
            </a:r>
            <a:r>
              <a:rPr lang="en-US" sz="3000" dirty="0" err="1">
                <a:latin typeface="Arial" panose="020B0604020202020204" pitchFamily="34" charset="0"/>
                <a:cs typeface="Arial" panose="020B0604020202020204" pitchFamily="34" charset="0"/>
              </a:rPr>
              <a:t>nibh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tortor</a:t>
            </a:r>
            <a:r>
              <a:rPr lang="en-US" sz="3000" dirty="0">
                <a:latin typeface="Arial" panose="020B0604020202020204" pitchFamily="34" charset="0"/>
                <a:cs typeface="Arial" panose="020B0604020202020204" pitchFamily="34" charset="0"/>
              </a:rPr>
              <a:t> id </a:t>
            </a:r>
            <a:r>
              <a:rPr lang="en-US" sz="3000" dirty="0" err="1">
                <a:latin typeface="Arial" panose="020B0604020202020204" pitchFamily="34" charset="0"/>
                <a:cs typeface="Arial" panose="020B0604020202020204" pitchFamily="34" charset="0"/>
              </a:rPr>
              <a:t>aliquet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lectus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proin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nibh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nisl</a:t>
            </a:r>
            <a:r>
              <a:rPr lang="en-US" sz="3000" dirty="0">
                <a:latin typeface="Arial" panose="020B0604020202020204" pitchFamily="34" charset="0"/>
                <a:cs typeface="Arial" panose="020B0604020202020204" pitchFamily="34" charset="0"/>
              </a:rPr>
              <a:t>. Diam </a:t>
            </a:r>
            <a:r>
              <a:rPr lang="en-US" sz="3000" dirty="0" err="1">
                <a:latin typeface="Arial" panose="020B0604020202020204" pitchFamily="34" charset="0"/>
                <a:cs typeface="Arial" panose="020B0604020202020204" pitchFamily="34" charset="0"/>
              </a:rPr>
              <a:t>phasellus</a:t>
            </a:r>
            <a:r>
              <a:rPr lang="en-US" sz="3000" dirty="0">
                <a:latin typeface="Arial" panose="020B0604020202020204" pitchFamily="34" charset="0"/>
                <a:cs typeface="Arial" panose="020B0604020202020204" pitchFamily="34" charset="0"/>
              </a:rPr>
              <a:t> vestibulum lorem sed </a:t>
            </a:r>
            <a:r>
              <a:rPr lang="en-US" sz="3000" dirty="0" err="1">
                <a:latin typeface="Arial" panose="020B0604020202020204" pitchFamily="34" charset="0"/>
                <a:cs typeface="Arial" panose="020B0604020202020204" pitchFamily="34" charset="0"/>
              </a:rPr>
              <a:t>risus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Amet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consectetur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adipiscing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elit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aliquam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purus</a:t>
            </a:r>
            <a:r>
              <a:rPr lang="en-US" sz="3000" dirty="0">
                <a:latin typeface="Arial" panose="020B0604020202020204" pitchFamily="34" charset="0"/>
                <a:cs typeface="Arial" panose="020B0604020202020204" pitchFamily="34" charset="0"/>
              </a:rPr>
              <a:t>. Cursus in hac </a:t>
            </a:r>
            <a:r>
              <a:rPr lang="en-US" sz="3000" dirty="0" err="1">
                <a:latin typeface="Arial" panose="020B0604020202020204" pitchFamily="34" charset="0"/>
                <a:cs typeface="Arial" panose="020B0604020202020204" pitchFamily="34" charset="0"/>
              </a:rPr>
              <a:t>habitasse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platea</a:t>
            </a:r>
            <a:r>
              <a:rPr lang="en-US" sz="3000" dirty="0">
                <a:latin typeface="Arial" panose="020B0604020202020204" pitchFamily="34" charset="0"/>
                <a:cs typeface="Arial" panose="020B0604020202020204" pitchFamily="34" charset="0"/>
              </a:rPr>
              <a:t>. Morbi </a:t>
            </a:r>
            <a:r>
              <a:rPr lang="en-US" sz="3000" dirty="0" err="1">
                <a:latin typeface="Arial" panose="020B0604020202020204" pitchFamily="34" charset="0"/>
                <a:cs typeface="Arial" panose="020B0604020202020204" pitchFamily="34" charset="0"/>
              </a:rPr>
              <a:t>tristique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senectus</a:t>
            </a:r>
            <a:r>
              <a:rPr lang="en-US" sz="3000" dirty="0">
                <a:latin typeface="Arial" panose="020B0604020202020204" pitchFamily="34" charset="0"/>
                <a:cs typeface="Arial" panose="020B0604020202020204" pitchFamily="34" charset="0"/>
              </a:rPr>
              <a:t> et </a:t>
            </a:r>
            <a:r>
              <a:rPr lang="en-US" sz="3000" dirty="0" err="1">
                <a:latin typeface="Arial" panose="020B0604020202020204" pitchFamily="34" charset="0"/>
                <a:cs typeface="Arial" panose="020B0604020202020204" pitchFamily="34" charset="0"/>
              </a:rPr>
              <a:t>netus</a:t>
            </a:r>
            <a:r>
              <a:rPr lang="en-US" sz="3000" dirty="0">
                <a:latin typeface="Arial" panose="020B0604020202020204" pitchFamily="34" charset="0"/>
                <a:cs typeface="Arial" panose="020B0604020202020204" pitchFamily="34" charset="0"/>
              </a:rPr>
              <a:t> et </a:t>
            </a:r>
            <a:r>
              <a:rPr lang="en-US" sz="3000" dirty="0" err="1">
                <a:latin typeface="Arial" panose="020B0604020202020204" pitchFamily="34" charset="0"/>
                <a:cs typeface="Arial" panose="020B0604020202020204" pitchFamily="34" charset="0"/>
              </a:rPr>
              <a:t>malesuada</a:t>
            </a:r>
            <a:r>
              <a:rPr lang="en-US" sz="3000" dirty="0">
                <a:latin typeface="Arial" panose="020B0604020202020204" pitchFamily="34" charset="0"/>
                <a:cs typeface="Arial" panose="020B0604020202020204" pitchFamily="34" charset="0"/>
              </a:rPr>
              <a:t>. Dictum sit </a:t>
            </a:r>
            <a:r>
              <a:rPr lang="en-US" sz="3000" dirty="0" err="1">
                <a:latin typeface="Arial" panose="020B0604020202020204" pitchFamily="34" charset="0"/>
                <a:cs typeface="Arial" panose="020B0604020202020204" pitchFamily="34" charset="0"/>
              </a:rPr>
              <a:t>amet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justo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donec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enim</a:t>
            </a:r>
            <a:r>
              <a:rPr lang="en-US" sz="3000" dirty="0">
                <a:latin typeface="Arial" panose="020B0604020202020204" pitchFamily="34" charset="0"/>
                <a:cs typeface="Arial" panose="020B0604020202020204" pitchFamily="34" charset="0"/>
              </a:rPr>
              <a:t> diam </a:t>
            </a:r>
            <a:r>
              <a:rPr lang="en-US" sz="3000" dirty="0" err="1">
                <a:latin typeface="Arial" panose="020B0604020202020204" pitchFamily="34" charset="0"/>
                <a:cs typeface="Arial" panose="020B0604020202020204" pitchFamily="34" charset="0"/>
              </a:rPr>
              <a:t>vulputate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ut</a:t>
            </a:r>
            <a:r>
              <a:rPr lang="en-US" sz="3000" dirty="0">
                <a:latin typeface="Arial" panose="020B0604020202020204" pitchFamily="34" charset="0"/>
                <a:cs typeface="Arial" panose="020B0604020202020204" pitchFamily="34" charset="0"/>
              </a:rPr>
              <a:t> pharetra. </a:t>
            </a:r>
          </a:p>
          <a:p>
            <a:pPr algn="just" eaLnBrk="1" hangingPunct="1"/>
            <a:r>
              <a:rPr lang="en-US" sz="3000" dirty="0">
                <a:latin typeface="Arial" panose="020B0604020202020204" pitchFamily="34" charset="0"/>
                <a:cs typeface="Arial" panose="020B0604020202020204" pitchFamily="34" charset="0"/>
              </a:rPr>
              <a:t>Proin </a:t>
            </a:r>
            <a:r>
              <a:rPr lang="en-US" sz="3000" dirty="0" err="1">
                <a:latin typeface="Arial" panose="020B0604020202020204" pitchFamily="34" charset="0"/>
                <a:cs typeface="Arial" panose="020B0604020202020204" pitchFamily="34" charset="0"/>
              </a:rPr>
              <a:t>sagittis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nisl</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rhoncus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mattis</a:t>
            </a:r>
            <a:r>
              <a:rPr lang="en-US" sz="3000" dirty="0">
                <a:latin typeface="Arial" panose="020B0604020202020204" pitchFamily="34" charset="0"/>
                <a:cs typeface="Arial" panose="020B0604020202020204" pitchFamily="34" charset="0"/>
              </a:rPr>
              <a:t>. Sed tempus </a:t>
            </a:r>
            <a:r>
              <a:rPr lang="en-US" sz="3000" dirty="0" err="1">
                <a:latin typeface="Arial" panose="020B0604020202020204" pitchFamily="34" charset="0"/>
                <a:cs typeface="Arial" panose="020B0604020202020204" pitchFamily="34" charset="0"/>
              </a:rPr>
              <a:t>urna</a:t>
            </a:r>
            <a:r>
              <a:rPr lang="en-US" sz="3000" dirty="0">
                <a:latin typeface="Arial" panose="020B0604020202020204" pitchFamily="34" charset="0"/>
                <a:cs typeface="Arial" panose="020B0604020202020204" pitchFamily="34" charset="0"/>
              </a:rPr>
              <a:t> et pharetra pharetra </a:t>
            </a:r>
            <a:r>
              <a:rPr lang="en-US" sz="3000" dirty="0" err="1">
                <a:latin typeface="Arial" panose="020B0604020202020204" pitchFamily="34" charset="0"/>
                <a:cs typeface="Arial" panose="020B0604020202020204" pitchFamily="34" charset="0"/>
              </a:rPr>
              <a:t>massa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massa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ultricies</a:t>
            </a:r>
            <a:r>
              <a:rPr lang="en-US" sz="3000" dirty="0">
                <a:latin typeface="Arial" panose="020B0604020202020204" pitchFamily="34" charset="0"/>
                <a:cs typeface="Arial" panose="020B0604020202020204" pitchFamily="34" charset="0"/>
              </a:rPr>
              <a:t> mi. </a:t>
            </a:r>
            <a:r>
              <a:rPr lang="en-US" sz="3000" dirty="0" err="1">
                <a:latin typeface="Arial" panose="020B0604020202020204" pitchFamily="34" charset="0"/>
                <a:cs typeface="Arial" panose="020B0604020202020204" pitchFamily="34" charset="0"/>
              </a:rPr>
              <a:t>Nullam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felis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nunc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lobotis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mattis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aliquam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faucibus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Commodo</a:t>
            </a:r>
            <a:r>
              <a:rPr lang="en-US" sz="3000" dirty="0">
                <a:latin typeface="Arial" panose="020B0604020202020204" pitchFamily="34" charset="0"/>
                <a:cs typeface="Arial" panose="020B0604020202020204" pitchFamily="34" charset="0"/>
              </a:rPr>
              <a:t> sed </a:t>
            </a:r>
            <a:r>
              <a:rPr lang="en-US" sz="3000" dirty="0" err="1">
                <a:latin typeface="Arial" panose="020B0604020202020204" pitchFamily="34" charset="0"/>
                <a:cs typeface="Arial" panose="020B0604020202020204" pitchFamily="34" charset="0"/>
              </a:rPr>
              <a:t>egestas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egestas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fringilla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phasellus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faucibus</a:t>
            </a:r>
            <a:r>
              <a:rPr lang="en-US" sz="3000" dirty="0">
                <a:latin typeface="Arial" panose="020B0604020202020204" pitchFamily="34" charset="0"/>
                <a:cs typeface="Arial" panose="020B0604020202020204" pitchFamily="34" charset="0"/>
              </a:rPr>
              <a:t>. Nunc sed </a:t>
            </a:r>
            <a:r>
              <a:rPr lang="en-US" sz="3000" dirty="0" err="1">
                <a:latin typeface="Arial" panose="020B0604020202020204" pitchFamily="34" charset="0"/>
                <a:cs typeface="Arial" panose="020B0604020202020204" pitchFamily="34" charset="0"/>
              </a:rPr>
              <a:t>blandit</a:t>
            </a:r>
            <a:r>
              <a:rPr lang="en-US" sz="3000" dirty="0">
                <a:latin typeface="Arial" panose="020B0604020202020204" pitchFamily="34" charset="0"/>
                <a:cs typeface="Arial" panose="020B0604020202020204" pitchFamily="34" charset="0"/>
              </a:rPr>
              <a:t> libero </a:t>
            </a:r>
            <a:r>
              <a:rPr lang="en-US" sz="3000" dirty="0" err="1">
                <a:latin typeface="Arial" panose="020B0604020202020204" pitchFamily="34" charset="0"/>
                <a:cs typeface="Arial" panose="020B0604020202020204" pitchFamily="34" charset="0"/>
              </a:rPr>
              <a:t>volutpat</a:t>
            </a:r>
            <a:r>
              <a:rPr lang="en-US" sz="3000" dirty="0">
                <a:latin typeface="Arial" panose="020B0604020202020204" pitchFamily="34" charset="0"/>
                <a:cs typeface="Arial" panose="020B0604020202020204" pitchFamily="34" charset="0"/>
              </a:rPr>
              <a:t> sed </a:t>
            </a:r>
            <a:r>
              <a:rPr lang="en-US" sz="3000" dirty="0" err="1">
                <a:latin typeface="Arial" panose="020B0604020202020204" pitchFamily="34" charset="0"/>
                <a:cs typeface="Arial" panose="020B0604020202020204" pitchFamily="34" charset="0"/>
              </a:rPr>
              <a:t>cras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ornare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arcu</a:t>
            </a:r>
            <a:r>
              <a:rPr lang="en-US" sz="3000" dirty="0">
                <a:latin typeface="Arial" panose="020B0604020202020204" pitchFamily="34" charset="0"/>
                <a:cs typeface="Arial" panose="020B0604020202020204" pitchFamily="34" charset="0"/>
              </a:rPr>
              <a:t> dui. </a:t>
            </a:r>
            <a:r>
              <a:rPr lang="en-US" sz="3000" dirty="0" err="1">
                <a:latin typeface="Arial" panose="020B0604020202020204" pitchFamily="34" charset="0"/>
                <a:cs typeface="Arial" panose="020B0604020202020204" pitchFamily="34" charset="0"/>
              </a:rPr>
              <a:t>Turpis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egestas</a:t>
            </a:r>
            <a:r>
              <a:rPr lang="en-US" sz="3000" dirty="0">
                <a:latin typeface="Arial" panose="020B0604020202020204" pitchFamily="34" charset="0"/>
                <a:cs typeface="Arial" panose="020B0604020202020204" pitchFamily="34" charset="0"/>
              </a:rPr>
              <a:t> integer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aliquet</a:t>
            </a:r>
            <a:r>
              <a:rPr lang="en-US" sz="3000" dirty="0">
                <a:latin typeface="Arial" panose="020B0604020202020204" pitchFamily="34" charset="0"/>
                <a:cs typeface="Arial" panose="020B0604020202020204" pitchFamily="34" charset="0"/>
              </a:rPr>
              <a:t>. Dui </a:t>
            </a:r>
            <a:r>
              <a:rPr lang="en-US" sz="3000" dirty="0" err="1">
                <a:latin typeface="Arial" panose="020B0604020202020204" pitchFamily="34" charset="0"/>
                <a:cs typeface="Arial" panose="020B0604020202020204" pitchFamily="34" charset="0"/>
              </a:rPr>
              <a:t>sapien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mi </a:t>
            </a:r>
            <a:r>
              <a:rPr lang="en-US" sz="3000" dirty="0" err="1">
                <a:latin typeface="Arial" panose="020B0604020202020204" pitchFamily="34" charset="0"/>
                <a:cs typeface="Arial" panose="020B0604020202020204" pitchFamily="34" charset="0"/>
              </a:rPr>
              <a:t>proin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Turpis</a:t>
            </a:r>
            <a:r>
              <a:rPr lang="en-US" sz="3000" dirty="0">
                <a:latin typeface="Arial" panose="020B0604020202020204" pitchFamily="34" charset="0"/>
                <a:cs typeface="Arial" panose="020B0604020202020204" pitchFamily="34" charset="0"/>
              </a:rPr>
              <a:t> cursus in hac </a:t>
            </a:r>
            <a:r>
              <a:rPr lang="en-US" sz="3000" dirty="0" err="1">
                <a:latin typeface="Arial" panose="020B0604020202020204" pitchFamily="34" charset="0"/>
                <a:cs typeface="Arial" panose="020B0604020202020204" pitchFamily="34" charset="0"/>
              </a:rPr>
              <a:t>habitasse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platea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dictumst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quisque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Aliquet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risus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feugiat</a:t>
            </a:r>
            <a:r>
              <a:rPr lang="en-US" sz="3000" dirty="0">
                <a:latin typeface="Arial" panose="020B0604020202020204" pitchFamily="34" charset="0"/>
                <a:cs typeface="Arial" panose="020B0604020202020204" pitchFamily="34" charset="0"/>
              </a:rPr>
              <a:t> in ante </a:t>
            </a:r>
            <a:r>
              <a:rPr lang="en-US" sz="3000" dirty="0" err="1">
                <a:latin typeface="Arial" panose="020B0604020202020204" pitchFamily="34" charset="0"/>
                <a:cs typeface="Arial" panose="020B0604020202020204" pitchFamily="34" charset="0"/>
              </a:rPr>
              <a:t>metus</a:t>
            </a:r>
            <a:r>
              <a:rPr lang="en-US" sz="3000" dirty="0">
                <a:latin typeface="Arial" panose="020B0604020202020204" pitchFamily="34" charset="0"/>
                <a:cs typeface="Arial" panose="020B0604020202020204" pitchFamily="34" charset="0"/>
              </a:rPr>
              <a:t> dictum at </a:t>
            </a:r>
            <a:r>
              <a:rPr lang="en-US" sz="3000" dirty="0" err="1">
                <a:latin typeface="Arial" panose="020B0604020202020204" pitchFamily="34" charset="0"/>
                <a:cs typeface="Arial" panose="020B0604020202020204" pitchFamily="34" charset="0"/>
              </a:rPr>
              <a:t>tempor</a:t>
            </a:r>
            <a:r>
              <a:rPr lang="en-US" sz="3000" dirty="0">
                <a:latin typeface="Arial" panose="020B0604020202020204" pitchFamily="34" charset="0"/>
                <a:cs typeface="Arial" panose="020B0604020202020204" pitchFamily="34" charset="0"/>
              </a:rPr>
              <a:t>.</a:t>
            </a:r>
          </a:p>
          <a:p>
            <a:pPr algn="just" eaLnBrk="1" hangingPunct="1"/>
            <a:r>
              <a:rPr lang="en-US" sz="3000" dirty="0" err="1">
                <a:latin typeface="Arial" panose="020B0604020202020204" pitchFamily="34" charset="0"/>
                <a:cs typeface="Arial" panose="020B0604020202020204" pitchFamily="34" charset="0"/>
              </a:rPr>
              <a:t>Pellentesque</a:t>
            </a:r>
            <a:r>
              <a:rPr lang="en-US" sz="3000" dirty="0">
                <a:latin typeface="Arial" panose="020B0604020202020204" pitchFamily="34" charset="0"/>
                <a:cs typeface="Arial" panose="020B0604020202020204" pitchFamily="34" charset="0"/>
              </a:rPr>
              <a:t> id </a:t>
            </a:r>
            <a:r>
              <a:rPr lang="en-US" sz="3000" dirty="0" err="1">
                <a:latin typeface="Arial" panose="020B0604020202020204" pitchFamily="34" charset="0"/>
                <a:cs typeface="Arial" panose="020B0604020202020204" pitchFamily="34" charset="0"/>
              </a:rPr>
              <a:t>nibh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tortor</a:t>
            </a:r>
            <a:r>
              <a:rPr lang="en-US" sz="3000" dirty="0">
                <a:latin typeface="Arial" panose="020B0604020202020204" pitchFamily="34" charset="0"/>
                <a:cs typeface="Arial" panose="020B0604020202020204" pitchFamily="34" charset="0"/>
              </a:rPr>
              <a:t> id </a:t>
            </a:r>
            <a:r>
              <a:rPr lang="en-US" sz="3000" dirty="0" err="1">
                <a:latin typeface="Arial" panose="020B0604020202020204" pitchFamily="34" charset="0"/>
                <a:cs typeface="Arial" panose="020B0604020202020204" pitchFamily="34" charset="0"/>
              </a:rPr>
              <a:t>aliquet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lectus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proin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nibh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nisl</a:t>
            </a:r>
            <a:r>
              <a:rPr lang="en-US" sz="3000" dirty="0">
                <a:latin typeface="Arial" panose="020B0604020202020204" pitchFamily="34" charset="0"/>
                <a:cs typeface="Arial" panose="020B0604020202020204" pitchFamily="34" charset="0"/>
              </a:rPr>
              <a:t>. Diam </a:t>
            </a:r>
            <a:r>
              <a:rPr lang="en-US" sz="3000" dirty="0" err="1">
                <a:latin typeface="Arial" panose="020B0604020202020204" pitchFamily="34" charset="0"/>
                <a:cs typeface="Arial" panose="020B0604020202020204" pitchFamily="34" charset="0"/>
              </a:rPr>
              <a:t>phasellus</a:t>
            </a:r>
            <a:r>
              <a:rPr lang="en-US" sz="3000" dirty="0">
                <a:latin typeface="Arial" panose="020B0604020202020204" pitchFamily="34" charset="0"/>
                <a:cs typeface="Arial" panose="020B0604020202020204" pitchFamily="34" charset="0"/>
              </a:rPr>
              <a:t> vestibulum lorem sed </a:t>
            </a:r>
            <a:r>
              <a:rPr lang="en-US" sz="3000" dirty="0" err="1">
                <a:latin typeface="Arial" panose="020B0604020202020204" pitchFamily="34" charset="0"/>
                <a:cs typeface="Arial" panose="020B0604020202020204" pitchFamily="34" charset="0"/>
              </a:rPr>
              <a:t>risus</a:t>
            </a:r>
            <a:r>
              <a:rPr lang="en-US" sz="3000" dirty="0">
                <a:latin typeface="Arial" panose="020B0604020202020204" pitchFamily="34" charset="0"/>
                <a:cs typeface="Arial" panose="020B0604020202020204" pitchFamily="34" charset="0"/>
              </a:rPr>
              <a:t>.</a:t>
            </a:r>
            <a:endParaRPr lang="en-US" altLang="en-US" sz="3000" dirty="0">
              <a:latin typeface="+mn-lt"/>
            </a:endParaRPr>
          </a:p>
        </p:txBody>
      </p:sp>
      <p:sp>
        <p:nvSpPr>
          <p:cNvPr id="19" name="Rectangle 42">
            <a:extLst>
              <a:ext uri="{FF2B5EF4-FFF2-40B4-BE49-F238E27FC236}">
                <a16:creationId xmlns:a16="http://schemas.microsoft.com/office/drawing/2014/main" id="{5E23F402-13A7-E149-15EA-B66A9E845119}"/>
              </a:ext>
            </a:extLst>
          </p:cNvPr>
          <p:cNvSpPr>
            <a:spLocks noChangeArrowheads="1"/>
          </p:cNvSpPr>
          <p:nvPr/>
        </p:nvSpPr>
        <p:spPr bwMode="auto">
          <a:xfrm>
            <a:off x="32552085" y="6847119"/>
            <a:ext cx="10327836" cy="1256589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algn="just" eaLnBrk="1" hangingPunct="1"/>
            <a:r>
              <a:rPr lang="en-US" sz="3000" dirty="0">
                <a:latin typeface="Arial" panose="020B0604020202020204" pitchFamily="34" charset="0"/>
                <a:cs typeface="Arial" panose="020B0604020202020204" pitchFamily="34" charset="0"/>
              </a:rPr>
              <a:t>Lorem ipsum dolor sit </a:t>
            </a:r>
            <a:r>
              <a:rPr lang="en-US" sz="3000" dirty="0" err="1">
                <a:latin typeface="Arial" panose="020B0604020202020204" pitchFamily="34" charset="0"/>
                <a:cs typeface="Arial" panose="020B0604020202020204" pitchFamily="34" charset="0"/>
              </a:rPr>
              <a:t>amet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consectetur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adipiscing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elit</a:t>
            </a:r>
            <a:r>
              <a:rPr lang="en-US" sz="3000" dirty="0">
                <a:latin typeface="Arial" panose="020B0604020202020204" pitchFamily="34" charset="0"/>
                <a:cs typeface="Arial" panose="020B0604020202020204" pitchFamily="34" charset="0"/>
              </a:rPr>
              <a:t>, sed do </a:t>
            </a:r>
            <a:r>
              <a:rPr lang="en-US" sz="3000" dirty="0" err="1">
                <a:latin typeface="Arial" panose="020B0604020202020204" pitchFamily="34" charset="0"/>
                <a:cs typeface="Arial" panose="020B0604020202020204" pitchFamily="34" charset="0"/>
              </a:rPr>
              <a:t>eiusmod</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tempor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incididunt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ut</a:t>
            </a:r>
            <a:r>
              <a:rPr lang="en-US" sz="3000" dirty="0">
                <a:latin typeface="Arial" panose="020B0604020202020204" pitchFamily="34" charset="0"/>
                <a:cs typeface="Arial" panose="020B0604020202020204" pitchFamily="34" charset="0"/>
              </a:rPr>
              <a:t> labore et dolore magna </a:t>
            </a:r>
            <a:r>
              <a:rPr lang="en-US" sz="3000" dirty="0" err="1">
                <a:latin typeface="Arial" panose="020B0604020202020204" pitchFamily="34" charset="0"/>
                <a:cs typeface="Arial" panose="020B0604020202020204" pitchFamily="34" charset="0"/>
              </a:rPr>
              <a:t>aliqua</a:t>
            </a:r>
            <a:r>
              <a:rPr lang="en-US" sz="3000" dirty="0">
                <a:latin typeface="Arial" panose="020B0604020202020204" pitchFamily="34" charset="0"/>
                <a:cs typeface="Arial" panose="020B0604020202020204" pitchFamily="34" charset="0"/>
              </a:rPr>
              <a:t>. Vel </a:t>
            </a:r>
            <a:r>
              <a:rPr lang="en-US" sz="3000" dirty="0" err="1">
                <a:latin typeface="Arial" panose="020B0604020202020204" pitchFamily="34" charset="0"/>
                <a:cs typeface="Arial" panose="020B0604020202020204" pitchFamily="34" charset="0"/>
              </a:rPr>
              <a:t>fringilla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est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ullamcorper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nulla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facilisi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etiam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dignissim</a:t>
            </a:r>
            <a:r>
              <a:rPr lang="en-US" sz="3000" dirty="0">
                <a:latin typeface="Arial" panose="020B0604020202020204" pitchFamily="34" charset="0"/>
                <a:cs typeface="Arial" panose="020B0604020202020204" pitchFamily="34" charset="0"/>
              </a:rPr>
              <a:t> diam. </a:t>
            </a:r>
            <a:r>
              <a:rPr lang="en-US" sz="3000" dirty="0" err="1">
                <a:latin typeface="Arial" panose="020B0604020202020204" pitchFamily="34" charset="0"/>
                <a:cs typeface="Arial" panose="020B0604020202020204" pitchFamily="34" charset="0"/>
              </a:rPr>
              <a:t>Pellentesque</a:t>
            </a:r>
            <a:r>
              <a:rPr lang="en-US" sz="3000" dirty="0">
                <a:latin typeface="Arial" panose="020B0604020202020204" pitchFamily="34" charset="0"/>
                <a:cs typeface="Arial" panose="020B0604020202020204" pitchFamily="34" charset="0"/>
              </a:rPr>
              <a:t> id </a:t>
            </a:r>
            <a:r>
              <a:rPr lang="en-US" sz="3000" dirty="0" err="1">
                <a:latin typeface="Arial" panose="020B0604020202020204" pitchFamily="34" charset="0"/>
                <a:cs typeface="Arial" panose="020B0604020202020204" pitchFamily="34" charset="0"/>
              </a:rPr>
              <a:t>nibh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tortor</a:t>
            </a:r>
            <a:r>
              <a:rPr lang="en-US" sz="3000" dirty="0">
                <a:latin typeface="Arial" panose="020B0604020202020204" pitchFamily="34" charset="0"/>
                <a:cs typeface="Arial" panose="020B0604020202020204" pitchFamily="34" charset="0"/>
              </a:rPr>
              <a:t> id </a:t>
            </a:r>
            <a:r>
              <a:rPr lang="en-US" sz="3000" dirty="0" err="1">
                <a:latin typeface="Arial" panose="020B0604020202020204" pitchFamily="34" charset="0"/>
                <a:cs typeface="Arial" panose="020B0604020202020204" pitchFamily="34" charset="0"/>
              </a:rPr>
              <a:t>aliquet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lectus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proin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nibh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nisl</a:t>
            </a:r>
            <a:r>
              <a:rPr lang="en-US" sz="3000" dirty="0">
                <a:latin typeface="Arial" panose="020B0604020202020204" pitchFamily="34" charset="0"/>
                <a:cs typeface="Arial" panose="020B0604020202020204" pitchFamily="34" charset="0"/>
              </a:rPr>
              <a:t>. Diam </a:t>
            </a:r>
            <a:r>
              <a:rPr lang="en-US" sz="3000" dirty="0" err="1">
                <a:latin typeface="Arial" panose="020B0604020202020204" pitchFamily="34" charset="0"/>
                <a:cs typeface="Arial" panose="020B0604020202020204" pitchFamily="34" charset="0"/>
              </a:rPr>
              <a:t>phasellus</a:t>
            </a:r>
            <a:r>
              <a:rPr lang="en-US" sz="3000" dirty="0">
                <a:latin typeface="Arial" panose="020B0604020202020204" pitchFamily="34" charset="0"/>
                <a:cs typeface="Arial" panose="020B0604020202020204" pitchFamily="34" charset="0"/>
              </a:rPr>
              <a:t> vestibulum lorem sed </a:t>
            </a:r>
            <a:r>
              <a:rPr lang="en-US" sz="3000" dirty="0" err="1">
                <a:latin typeface="Arial" panose="020B0604020202020204" pitchFamily="34" charset="0"/>
                <a:cs typeface="Arial" panose="020B0604020202020204" pitchFamily="34" charset="0"/>
              </a:rPr>
              <a:t>risus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Amet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consectetur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adipiscing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elit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aliquam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purus</a:t>
            </a:r>
            <a:r>
              <a:rPr lang="en-US" sz="3000" dirty="0">
                <a:latin typeface="Arial" panose="020B0604020202020204" pitchFamily="34" charset="0"/>
                <a:cs typeface="Arial" panose="020B0604020202020204" pitchFamily="34" charset="0"/>
              </a:rPr>
              <a:t>. Cursus in hac </a:t>
            </a:r>
            <a:r>
              <a:rPr lang="en-US" sz="3000" dirty="0" err="1">
                <a:latin typeface="Arial" panose="020B0604020202020204" pitchFamily="34" charset="0"/>
                <a:cs typeface="Arial" panose="020B0604020202020204" pitchFamily="34" charset="0"/>
              </a:rPr>
              <a:t>habitasse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platea</a:t>
            </a:r>
            <a:r>
              <a:rPr lang="en-US" sz="3000" dirty="0">
                <a:latin typeface="Arial" panose="020B0604020202020204" pitchFamily="34" charset="0"/>
                <a:cs typeface="Arial" panose="020B0604020202020204" pitchFamily="34" charset="0"/>
              </a:rPr>
              <a:t>. Morbi </a:t>
            </a:r>
            <a:r>
              <a:rPr lang="en-US" sz="3000" dirty="0" err="1">
                <a:latin typeface="Arial" panose="020B0604020202020204" pitchFamily="34" charset="0"/>
                <a:cs typeface="Arial" panose="020B0604020202020204" pitchFamily="34" charset="0"/>
              </a:rPr>
              <a:t>tristique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senectus</a:t>
            </a:r>
            <a:r>
              <a:rPr lang="en-US" sz="3000" dirty="0">
                <a:latin typeface="Arial" panose="020B0604020202020204" pitchFamily="34" charset="0"/>
                <a:cs typeface="Arial" panose="020B0604020202020204" pitchFamily="34" charset="0"/>
              </a:rPr>
              <a:t> et </a:t>
            </a:r>
            <a:r>
              <a:rPr lang="en-US" sz="3000" dirty="0" err="1">
                <a:latin typeface="Arial" panose="020B0604020202020204" pitchFamily="34" charset="0"/>
                <a:cs typeface="Arial" panose="020B0604020202020204" pitchFamily="34" charset="0"/>
              </a:rPr>
              <a:t>netus</a:t>
            </a:r>
            <a:r>
              <a:rPr lang="en-US" sz="3000" dirty="0">
                <a:latin typeface="Arial" panose="020B0604020202020204" pitchFamily="34" charset="0"/>
                <a:cs typeface="Arial" panose="020B0604020202020204" pitchFamily="34" charset="0"/>
              </a:rPr>
              <a:t> et </a:t>
            </a:r>
            <a:r>
              <a:rPr lang="en-US" sz="3000" dirty="0" err="1">
                <a:latin typeface="Arial" panose="020B0604020202020204" pitchFamily="34" charset="0"/>
                <a:cs typeface="Arial" panose="020B0604020202020204" pitchFamily="34" charset="0"/>
              </a:rPr>
              <a:t>malesuada</a:t>
            </a:r>
            <a:r>
              <a:rPr lang="en-US" sz="3000" dirty="0">
                <a:latin typeface="Arial" panose="020B0604020202020204" pitchFamily="34" charset="0"/>
                <a:cs typeface="Arial" panose="020B0604020202020204" pitchFamily="34" charset="0"/>
              </a:rPr>
              <a:t>. Dictum sit </a:t>
            </a:r>
            <a:r>
              <a:rPr lang="en-US" sz="3000" dirty="0" err="1">
                <a:latin typeface="Arial" panose="020B0604020202020204" pitchFamily="34" charset="0"/>
                <a:cs typeface="Arial" panose="020B0604020202020204" pitchFamily="34" charset="0"/>
              </a:rPr>
              <a:t>amet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justo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donec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enim</a:t>
            </a:r>
            <a:r>
              <a:rPr lang="en-US" sz="3000" dirty="0">
                <a:latin typeface="Arial" panose="020B0604020202020204" pitchFamily="34" charset="0"/>
                <a:cs typeface="Arial" panose="020B0604020202020204" pitchFamily="34" charset="0"/>
              </a:rPr>
              <a:t> diam </a:t>
            </a:r>
            <a:r>
              <a:rPr lang="en-US" sz="3000" dirty="0" err="1">
                <a:latin typeface="Arial" panose="020B0604020202020204" pitchFamily="34" charset="0"/>
                <a:cs typeface="Arial" panose="020B0604020202020204" pitchFamily="34" charset="0"/>
              </a:rPr>
              <a:t>vulputate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ut</a:t>
            </a:r>
            <a:r>
              <a:rPr lang="en-US" sz="3000" dirty="0">
                <a:latin typeface="Arial" panose="020B0604020202020204" pitchFamily="34" charset="0"/>
                <a:cs typeface="Arial" panose="020B0604020202020204" pitchFamily="34" charset="0"/>
              </a:rPr>
              <a:t> pharetra. </a:t>
            </a:r>
          </a:p>
          <a:p>
            <a:pPr algn="just" eaLnBrk="1" hangingPunct="1"/>
            <a:r>
              <a:rPr lang="en-US" sz="3000" dirty="0">
                <a:latin typeface="Arial" panose="020B0604020202020204" pitchFamily="34" charset="0"/>
                <a:cs typeface="Arial" panose="020B0604020202020204" pitchFamily="34" charset="0"/>
              </a:rPr>
              <a:t>Proin </a:t>
            </a:r>
            <a:r>
              <a:rPr lang="en-US" sz="3000" dirty="0" err="1">
                <a:latin typeface="Arial" panose="020B0604020202020204" pitchFamily="34" charset="0"/>
                <a:cs typeface="Arial" panose="020B0604020202020204" pitchFamily="34" charset="0"/>
              </a:rPr>
              <a:t>sagittis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nisl</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rhoncus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mattis</a:t>
            </a:r>
            <a:r>
              <a:rPr lang="en-US" sz="3000" dirty="0">
                <a:latin typeface="Arial" panose="020B0604020202020204" pitchFamily="34" charset="0"/>
                <a:cs typeface="Arial" panose="020B0604020202020204" pitchFamily="34" charset="0"/>
              </a:rPr>
              <a:t>. Sed tempus </a:t>
            </a:r>
            <a:r>
              <a:rPr lang="en-US" sz="3000" dirty="0" err="1">
                <a:latin typeface="Arial" panose="020B0604020202020204" pitchFamily="34" charset="0"/>
                <a:cs typeface="Arial" panose="020B0604020202020204" pitchFamily="34" charset="0"/>
              </a:rPr>
              <a:t>urna</a:t>
            </a:r>
            <a:r>
              <a:rPr lang="en-US" sz="3000" dirty="0">
                <a:latin typeface="Arial" panose="020B0604020202020204" pitchFamily="34" charset="0"/>
                <a:cs typeface="Arial" panose="020B0604020202020204" pitchFamily="34" charset="0"/>
              </a:rPr>
              <a:t> et pharetra pharetra </a:t>
            </a:r>
            <a:r>
              <a:rPr lang="en-US" sz="3000" dirty="0" err="1">
                <a:latin typeface="Arial" panose="020B0604020202020204" pitchFamily="34" charset="0"/>
                <a:cs typeface="Arial" panose="020B0604020202020204" pitchFamily="34" charset="0"/>
              </a:rPr>
              <a:t>massa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massa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ultricies</a:t>
            </a:r>
            <a:r>
              <a:rPr lang="en-US" sz="3000" dirty="0">
                <a:latin typeface="Arial" panose="020B0604020202020204" pitchFamily="34" charset="0"/>
                <a:cs typeface="Arial" panose="020B0604020202020204" pitchFamily="34" charset="0"/>
              </a:rPr>
              <a:t> mi. </a:t>
            </a:r>
            <a:r>
              <a:rPr lang="en-US" sz="3000" dirty="0" err="1">
                <a:latin typeface="Arial" panose="020B0604020202020204" pitchFamily="34" charset="0"/>
                <a:cs typeface="Arial" panose="020B0604020202020204" pitchFamily="34" charset="0"/>
              </a:rPr>
              <a:t>Nullam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felis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nunc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lobortis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mattis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aliquam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faucibus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Commodo</a:t>
            </a:r>
            <a:r>
              <a:rPr lang="en-US" sz="3000" dirty="0">
                <a:latin typeface="Arial" panose="020B0604020202020204" pitchFamily="34" charset="0"/>
                <a:cs typeface="Arial" panose="020B0604020202020204" pitchFamily="34" charset="0"/>
              </a:rPr>
              <a:t> sed </a:t>
            </a:r>
            <a:r>
              <a:rPr lang="en-US" sz="3000" dirty="0" err="1">
                <a:latin typeface="Arial" panose="020B0604020202020204" pitchFamily="34" charset="0"/>
                <a:cs typeface="Arial" panose="020B0604020202020204" pitchFamily="34" charset="0"/>
              </a:rPr>
              <a:t>egestas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egestas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fringilla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phasellus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faucibus</a:t>
            </a:r>
            <a:r>
              <a:rPr lang="en-US" sz="3000" dirty="0">
                <a:latin typeface="Arial" panose="020B0604020202020204" pitchFamily="34" charset="0"/>
                <a:cs typeface="Arial" panose="020B0604020202020204" pitchFamily="34" charset="0"/>
              </a:rPr>
              <a:t>. Nunc sed </a:t>
            </a:r>
            <a:r>
              <a:rPr lang="en-US" sz="3000" dirty="0" err="1">
                <a:latin typeface="Arial" panose="020B0604020202020204" pitchFamily="34" charset="0"/>
                <a:cs typeface="Arial" panose="020B0604020202020204" pitchFamily="34" charset="0"/>
              </a:rPr>
              <a:t>blandit</a:t>
            </a:r>
            <a:r>
              <a:rPr lang="en-US" sz="3000" dirty="0">
                <a:latin typeface="Arial" panose="020B0604020202020204" pitchFamily="34" charset="0"/>
                <a:cs typeface="Arial" panose="020B0604020202020204" pitchFamily="34" charset="0"/>
              </a:rPr>
              <a:t> libero </a:t>
            </a:r>
            <a:r>
              <a:rPr lang="en-US" sz="3000" dirty="0" err="1">
                <a:latin typeface="Arial" panose="020B0604020202020204" pitchFamily="34" charset="0"/>
                <a:cs typeface="Arial" panose="020B0604020202020204" pitchFamily="34" charset="0"/>
              </a:rPr>
              <a:t>volutpat</a:t>
            </a:r>
            <a:r>
              <a:rPr lang="en-US" sz="3000" dirty="0">
                <a:latin typeface="Arial" panose="020B0604020202020204" pitchFamily="34" charset="0"/>
                <a:cs typeface="Arial" panose="020B0604020202020204" pitchFamily="34" charset="0"/>
              </a:rPr>
              <a:t> sed </a:t>
            </a:r>
            <a:r>
              <a:rPr lang="en-US" sz="3000" dirty="0" err="1">
                <a:latin typeface="Arial" panose="020B0604020202020204" pitchFamily="34" charset="0"/>
                <a:cs typeface="Arial" panose="020B0604020202020204" pitchFamily="34" charset="0"/>
              </a:rPr>
              <a:t>cras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ornare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arcu</a:t>
            </a:r>
            <a:r>
              <a:rPr lang="en-US" sz="3000" dirty="0">
                <a:latin typeface="Arial" panose="020B0604020202020204" pitchFamily="34" charset="0"/>
                <a:cs typeface="Arial" panose="020B0604020202020204" pitchFamily="34" charset="0"/>
              </a:rPr>
              <a:t> dui. </a:t>
            </a:r>
            <a:r>
              <a:rPr lang="en-US" sz="3000" dirty="0" err="1">
                <a:latin typeface="Arial" panose="020B0604020202020204" pitchFamily="34" charset="0"/>
                <a:cs typeface="Arial" panose="020B0604020202020204" pitchFamily="34" charset="0"/>
              </a:rPr>
              <a:t>Turpis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egestas</a:t>
            </a:r>
            <a:r>
              <a:rPr lang="en-US" sz="3000" dirty="0">
                <a:latin typeface="Arial" panose="020B0604020202020204" pitchFamily="34" charset="0"/>
                <a:cs typeface="Arial" panose="020B0604020202020204" pitchFamily="34" charset="0"/>
              </a:rPr>
              <a:t> integer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aliquet</a:t>
            </a:r>
            <a:r>
              <a:rPr lang="en-US" sz="3000" dirty="0">
                <a:latin typeface="Arial" panose="020B0604020202020204" pitchFamily="34" charset="0"/>
                <a:cs typeface="Arial" panose="020B0604020202020204" pitchFamily="34" charset="0"/>
              </a:rPr>
              <a:t>. Dui </a:t>
            </a:r>
            <a:r>
              <a:rPr lang="en-US" sz="3000" dirty="0" err="1">
                <a:latin typeface="Arial" panose="020B0604020202020204" pitchFamily="34" charset="0"/>
                <a:cs typeface="Arial" panose="020B0604020202020204" pitchFamily="34" charset="0"/>
              </a:rPr>
              <a:t>sapien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mi </a:t>
            </a:r>
            <a:r>
              <a:rPr lang="en-US" sz="3000" dirty="0" err="1">
                <a:latin typeface="Arial" panose="020B0604020202020204" pitchFamily="34" charset="0"/>
                <a:cs typeface="Arial" panose="020B0604020202020204" pitchFamily="34" charset="0"/>
              </a:rPr>
              <a:t>proin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Turpis</a:t>
            </a:r>
            <a:r>
              <a:rPr lang="en-US" sz="3000" dirty="0">
                <a:latin typeface="Arial" panose="020B0604020202020204" pitchFamily="34" charset="0"/>
                <a:cs typeface="Arial" panose="020B0604020202020204" pitchFamily="34" charset="0"/>
              </a:rPr>
              <a:t> cursus in hac </a:t>
            </a:r>
            <a:r>
              <a:rPr lang="en-US" sz="3000" dirty="0" err="1">
                <a:latin typeface="Arial" panose="020B0604020202020204" pitchFamily="34" charset="0"/>
                <a:cs typeface="Arial" panose="020B0604020202020204" pitchFamily="34" charset="0"/>
              </a:rPr>
              <a:t>habitasse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platea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dictumst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quisque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Aliquet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risus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feugiat</a:t>
            </a:r>
            <a:r>
              <a:rPr lang="en-US" sz="3000" dirty="0">
                <a:latin typeface="Arial" panose="020B0604020202020204" pitchFamily="34" charset="0"/>
                <a:cs typeface="Arial" panose="020B0604020202020204" pitchFamily="34" charset="0"/>
              </a:rPr>
              <a:t> in ante </a:t>
            </a:r>
            <a:r>
              <a:rPr lang="en-US" sz="3000" dirty="0" err="1">
                <a:latin typeface="Arial" panose="020B0604020202020204" pitchFamily="34" charset="0"/>
                <a:cs typeface="Arial" panose="020B0604020202020204" pitchFamily="34" charset="0"/>
              </a:rPr>
              <a:t>metus</a:t>
            </a:r>
            <a:r>
              <a:rPr lang="en-US" sz="3000" dirty="0">
                <a:latin typeface="Arial" panose="020B0604020202020204" pitchFamily="34" charset="0"/>
                <a:cs typeface="Arial" panose="020B0604020202020204" pitchFamily="34" charset="0"/>
              </a:rPr>
              <a:t> dictum at </a:t>
            </a:r>
            <a:r>
              <a:rPr lang="en-US" sz="3000" dirty="0" err="1">
                <a:latin typeface="Arial" panose="020B0604020202020204" pitchFamily="34" charset="0"/>
                <a:cs typeface="Arial" panose="020B0604020202020204" pitchFamily="34" charset="0"/>
              </a:rPr>
              <a:t>tempor</a:t>
            </a:r>
            <a:r>
              <a:rPr lang="en-US" sz="3000" dirty="0">
                <a:latin typeface="Arial" panose="020B0604020202020204" pitchFamily="34" charset="0"/>
                <a:cs typeface="Arial" panose="020B0604020202020204" pitchFamily="34" charset="0"/>
              </a:rPr>
              <a:t>.</a:t>
            </a:r>
          </a:p>
          <a:p>
            <a:pPr algn="just" eaLnBrk="1" hangingPunct="1"/>
            <a:r>
              <a:rPr lang="en-US" sz="3000" dirty="0" err="1">
                <a:latin typeface="Arial" panose="020B0604020202020204" pitchFamily="34" charset="0"/>
                <a:cs typeface="Arial" panose="020B0604020202020204" pitchFamily="34" charset="0"/>
              </a:rPr>
              <a:t>Pellentesque</a:t>
            </a:r>
            <a:r>
              <a:rPr lang="en-US" sz="3000" dirty="0">
                <a:latin typeface="Arial" panose="020B0604020202020204" pitchFamily="34" charset="0"/>
                <a:cs typeface="Arial" panose="020B0604020202020204" pitchFamily="34" charset="0"/>
              </a:rPr>
              <a:t> id </a:t>
            </a:r>
            <a:r>
              <a:rPr lang="en-US" sz="3000" dirty="0" err="1">
                <a:latin typeface="Arial" panose="020B0604020202020204" pitchFamily="34" charset="0"/>
                <a:cs typeface="Arial" panose="020B0604020202020204" pitchFamily="34" charset="0"/>
              </a:rPr>
              <a:t>nibh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tortor</a:t>
            </a:r>
            <a:r>
              <a:rPr lang="en-US" sz="3000" dirty="0">
                <a:latin typeface="Arial" panose="020B0604020202020204" pitchFamily="34" charset="0"/>
                <a:cs typeface="Arial" panose="020B0604020202020204" pitchFamily="34" charset="0"/>
              </a:rPr>
              <a:t> id </a:t>
            </a:r>
            <a:r>
              <a:rPr lang="en-US" sz="3000" dirty="0" err="1">
                <a:latin typeface="Arial" panose="020B0604020202020204" pitchFamily="34" charset="0"/>
                <a:cs typeface="Arial" panose="020B0604020202020204" pitchFamily="34" charset="0"/>
              </a:rPr>
              <a:t>aliquet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lectus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proin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nibh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nisl</a:t>
            </a:r>
            <a:r>
              <a:rPr lang="en-US" sz="3000" dirty="0">
                <a:latin typeface="Arial" panose="020B0604020202020204" pitchFamily="34" charset="0"/>
                <a:cs typeface="Arial" panose="020B0604020202020204" pitchFamily="34" charset="0"/>
              </a:rPr>
              <a:t>. Diam </a:t>
            </a:r>
            <a:r>
              <a:rPr lang="en-US" sz="3000" dirty="0" err="1">
                <a:latin typeface="Arial" panose="020B0604020202020204" pitchFamily="34" charset="0"/>
                <a:cs typeface="Arial" panose="020B0604020202020204" pitchFamily="34" charset="0"/>
              </a:rPr>
              <a:t>phasellus</a:t>
            </a:r>
            <a:r>
              <a:rPr lang="en-US" sz="3000" dirty="0">
                <a:latin typeface="Arial" panose="020B0604020202020204" pitchFamily="34" charset="0"/>
                <a:cs typeface="Arial" panose="020B0604020202020204" pitchFamily="34" charset="0"/>
              </a:rPr>
              <a:t> vestibulum lorem sed </a:t>
            </a:r>
            <a:r>
              <a:rPr lang="en-US" sz="3000" dirty="0" err="1">
                <a:latin typeface="Arial" panose="020B0604020202020204" pitchFamily="34" charset="0"/>
                <a:cs typeface="Arial" panose="020B0604020202020204" pitchFamily="34" charset="0"/>
              </a:rPr>
              <a:t>risus</a:t>
            </a:r>
            <a:r>
              <a:rPr lang="en-US" sz="3000" dirty="0">
                <a:latin typeface="Arial" panose="020B0604020202020204" pitchFamily="34" charset="0"/>
                <a:cs typeface="Arial" panose="020B0604020202020204" pitchFamily="34" charset="0"/>
              </a:rPr>
              <a:t>. Sed tempus </a:t>
            </a:r>
            <a:r>
              <a:rPr lang="en-US" sz="3000" dirty="0" err="1">
                <a:latin typeface="Arial" panose="020B0604020202020204" pitchFamily="34" charset="0"/>
                <a:cs typeface="Arial" panose="020B0604020202020204" pitchFamily="34" charset="0"/>
              </a:rPr>
              <a:t>urna</a:t>
            </a:r>
            <a:r>
              <a:rPr lang="en-US" sz="3000" dirty="0">
                <a:latin typeface="Arial" panose="020B0604020202020204" pitchFamily="34" charset="0"/>
                <a:cs typeface="Arial" panose="020B0604020202020204" pitchFamily="34" charset="0"/>
              </a:rPr>
              <a:t> et pharetra pharetra </a:t>
            </a:r>
            <a:r>
              <a:rPr lang="en-US" sz="3000" dirty="0" err="1">
                <a:latin typeface="Arial" panose="020B0604020202020204" pitchFamily="34" charset="0"/>
                <a:cs typeface="Arial" panose="020B0604020202020204" pitchFamily="34" charset="0"/>
              </a:rPr>
              <a:t>massa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massa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ultricies</a:t>
            </a:r>
            <a:r>
              <a:rPr lang="en-US" sz="3000" dirty="0">
                <a:latin typeface="Arial" panose="020B0604020202020204" pitchFamily="34" charset="0"/>
                <a:cs typeface="Arial" panose="020B0604020202020204" pitchFamily="34" charset="0"/>
              </a:rPr>
              <a:t> mi. </a:t>
            </a:r>
            <a:r>
              <a:rPr lang="en-US" sz="3000" dirty="0" err="1">
                <a:latin typeface="Arial" panose="020B0604020202020204" pitchFamily="34" charset="0"/>
                <a:cs typeface="Arial" panose="020B0604020202020204" pitchFamily="34" charset="0"/>
              </a:rPr>
              <a:t>Nullam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felis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nunc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lobortis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mattis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aliquam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faucibus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Commodo</a:t>
            </a:r>
            <a:r>
              <a:rPr lang="en-US" sz="3000" dirty="0">
                <a:latin typeface="Arial" panose="020B0604020202020204" pitchFamily="34" charset="0"/>
                <a:cs typeface="Arial" panose="020B0604020202020204" pitchFamily="34" charset="0"/>
              </a:rPr>
              <a:t> sed </a:t>
            </a:r>
            <a:r>
              <a:rPr lang="en-US" sz="3000" dirty="0" err="1">
                <a:latin typeface="Arial" panose="020B0604020202020204" pitchFamily="34" charset="0"/>
                <a:cs typeface="Arial" panose="020B0604020202020204" pitchFamily="34" charset="0"/>
              </a:rPr>
              <a:t>egestas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egestas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fringilla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phasellus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faucibus</a:t>
            </a:r>
            <a:r>
              <a:rPr lang="en-US" sz="3000" dirty="0">
                <a:latin typeface="Arial" panose="020B0604020202020204" pitchFamily="34" charset="0"/>
                <a:cs typeface="Arial" panose="020B0604020202020204" pitchFamily="34" charset="0"/>
              </a:rPr>
              <a:t>. </a:t>
            </a:r>
            <a:endParaRPr lang="en-US" altLang="en-US" sz="3000" dirty="0">
              <a:latin typeface="+mn-lt"/>
            </a:endParaRPr>
          </a:p>
        </p:txBody>
      </p:sp>
      <p:pic>
        <p:nvPicPr>
          <p:cNvPr id="28" name="Picture 27" descr="A picture containing text, sign&#10;&#10;Description automatically generated">
            <a:extLst>
              <a:ext uri="{FF2B5EF4-FFF2-40B4-BE49-F238E27FC236}">
                <a16:creationId xmlns:a16="http://schemas.microsoft.com/office/drawing/2014/main" id="{E2431AA0-D63A-DCDD-FDC0-F17D419459DB}"/>
              </a:ext>
            </a:extLst>
          </p:cNvPr>
          <p:cNvPicPr>
            <a:picLocks noChangeAspect="1"/>
          </p:cNvPicPr>
          <p:nvPr/>
        </p:nvPicPr>
        <p:blipFill rotWithShape="1">
          <a:blip r:embed="rId3"/>
          <a:srcRect l="1" r="48213" b="646"/>
          <a:stretch/>
        </p:blipFill>
        <p:spPr>
          <a:xfrm>
            <a:off x="1011279" y="655034"/>
            <a:ext cx="2840768" cy="1135439"/>
          </a:xfrm>
          <a:prstGeom prst="rect">
            <a:avLst/>
          </a:prstGeom>
        </p:spPr>
      </p:pic>
      <p:pic>
        <p:nvPicPr>
          <p:cNvPr id="30" name="Picture 29">
            <a:extLst>
              <a:ext uri="{FF2B5EF4-FFF2-40B4-BE49-F238E27FC236}">
                <a16:creationId xmlns:a16="http://schemas.microsoft.com/office/drawing/2014/main" id="{7D36903F-2B37-D4EF-1919-AD2A7D82B2CA}"/>
              </a:ext>
            </a:extLst>
          </p:cNvPr>
          <p:cNvPicPr>
            <a:picLocks noChangeAspect="1"/>
          </p:cNvPicPr>
          <p:nvPr/>
        </p:nvPicPr>
        <p:blipFill>
          <a:blip r:embed="rId4"/>
          <a:srcRect/>
          <a:stretch/>
        </p:blipFill>
        <p:spPr>
          <a:xfrm>
            <a:off x="4671134" y="637847"/>
            <a:ext cx="2945215" cy="1421066"/>
          </a:xfrm>
          <a:prstGeom prst="rect">
            <a:avLst/>
          </a:prstGeom>
        </p:spPr>
      </p:pic>
      <p:pic>
        <p:nvPicPr>
          <p:cNvPr id="38" name="Picture 37" descr="A red and white logo&#10;&#10;Description automatically generated with low confidence">
            <a:extLst>
              <a:ext uri="{FF2B5EF4-FFF2-40B4-BE49-F238E27FC236}">
                <a16:creationId xmlns:a16="http://schemas.microsoft.com/office/drawing/2014/main" id="{A8EA90E3-EFC6-55E6-392D-5B10810174E5}"/>
              </a:ext>
            </a:extLst>
          </p:cNvPr>
          <p:cNvPicPr>
            <a:picLocks noChangeAspect="1"/>
          </p:cNvPicPr>
          <p:nvPr/>
        </p:nvPicPr>
        <p:blipFill>
          <a:blip r:embed="rId5"/>
          <a:stretch>
            <a:fillRect/>
          </a:stretch>
        </p:blipFill>
        <p:spPr>
          <a:xfrm>
            <a:off x="5759245" y="2449803"/>
            <a:ext cx="1609389" cy="1759599"/>
          </a:xfrm>
          <a:prstGeom prst="rect">
            <a:avLst/>
          </a:prstGeom>
        </p:spPr>
      </p:pic>
      <p:pic>
        <p:nvPicPr>
          <p:cNvPr id="40" name="Picture 39" descr="Logo&#10;&#10;Description automatically generated">
            <a:extLst>
              <a:ext uri="{FF2B5EF4-FFF2-40B4-BE49-F238E27FC236}">
                <a16:creationId xmlns:a16="http://schemas.microsoft.com/office/drawing/2014/main" id="{5241CF63-1722-941E-930C-D2AA7A7EDA15}"/>
              </a:ext>
            </a:extLst>
          </p:cNvPr>
          <p:cNvPicPr>
            <a:picLocks noChangeAspect="1"/>
          </p:cNvPicPr>
          <p:nvPr/>
        </p:nvPicPr>
        <p:blipFill>
          <a:blip r:embed="rId6"/>
          <a:stretch>
            <a:fillRect/>
          </a:stretch>
        </p:blipFill>
        <p:spPr>
          <a:xfrm>
            <a:off x="348622" y="2683329"/>
            <a:ext cx="2155864" cy="1354152"/>
          </a:xfrm>
          <a:prstGeom prst="rect">
            <a:avLst/>
          </a:prstGeom>
        </p:spPr>
      </p:pic>
      <p:sp>
        <p:nvSpPr>
          <p:cNvPr id="41" name="Rectangle 42">
            <a:extLst>
              <a:ext uri="{FF2B5EF4-FFF2-40B4-BE49-F238E27FC236}">
                <a16:creationId xmlns:a16="http://schemas.microsoft.com/office/drawing/2014/main" id="{375EDD69-F545-B78E-5EF6-5ECA727621CA}"/>
              </a:ext>
            </a:extLst>
          </p:cNvPr>
          <p:cNvSpPr>
            <a:spLocks noChangeArrowheads="1"/>
          </p:cNvSpPr>
          <p:nvPr/>
        </p:nvSpPr>
        <p:spPr bwMode="auto">
          <a:xfrm>
            <a:off x="23004041" y="12375690"/>
            <a:ext cx="7488731" cy="521523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eaLnBrk="1" hangingPunct="1"/>
            <a:r>
              <a:rPr lang="en-US" sz="3000" dirty="0">
                <a:latin typeface="Arial" panose="020B0604020202020204" pitchFamily="34" charset="0"/>
                <a:cs typeface="Arial" panose="020B0604020202020204" pitchFamily="34" charset="0"/>
              </a:rPr>
              <a:t>Font Guidelines:</a:t>
            </a:r>
          </a:p>
          <a:p>
            <a:pPr marL="489851" indent="-489851" eaLnBrk="1" hangingPunct="1">
              <a:buFont typeface="Arial" panose="020B0604020202020204" pitchFamily="34" charset="0"/>
              <a:buChar char="•"/>
            </a:pPr>
            <a:r>
              <a:rPr lang="en-US" altLang="en-US" sz="3000" dirty="0">
                <a:latin typeface="Arial" panose="020B0604020202020204" pitchFamily="34" charset="0"/>
                <a:cs typeface="Arial" panose="020B0604020202020204" pitchFamily="34" charset="0"/>
              </a:rPr>
              <a:t>Use Arial for all CASFER fonts</a:t>
            </a:r>
          </a:p>
          <a:p>
            <a:pPr marL="489851" indent="-489851" eaLnBrk="1" hangingPunct="1">
              <a:buFont typeface="Arial" panose="020B0604020202020204" pitchFamily="34" charset="0"/>
              <a:buChar char="•"/>
            </a:pPr>
            <a:r>
              <a:rPr lang="en-US" altLang="en-US" sz="3000" dirty="0">
                <a:latin typeface="Arial" panose="020B0604020202020204" pitchFamily="34" charset="0"/>
                <a:cs typeface="Arial" panose="020B0604020202020204" pitchFamily="34" charset="0"/>
              </a:rPr>
              <a:t>Font Sizes are as Follows:</a:t>
            </a:r>
          </a:p>
          <a:p>
            <a:pPr marL="2332235" lvl="1" indent="-489851" eaLnBrk="1" hangingPunct="1">
              <a:buFont typeface="Arial" panose="020B0604020202020204" pitchFamily="34" charset="0"/>
              <a:buChar char="•"/>
            </a:pPr>
            <a:r>
              <a:rPr lang="en-US" altLang="en-US" sz="3000" dirty="0">
                <a:latin typeface="Arial" panose="020B0604020202020204" pitchFamily="34" charset="0"/>
                <a:cs typeface="Arial" panose="020B0604020202020204" pitchFamily="34" charset="0"/>
              </a:rPr>
              <a:t>Title – 95</a:t>
            </a:r>
          </a:p>
          <a:p>
            <a:pPr marL="2332235" lvl="1" indent="-489851" eaLnBrk="1" hangingPunct="1">
              <a:buFont typeface="Arial" panose="020B0604020202020204" pitchFamily="34" charset="0"/>
              <a:buChar char="•"/>
            </a:pPr>
            <a:r>
              <a:rPr lang="en-US" altLang="en-US" sz="3000" dirty="0">
                <a:latin typeface="Arial" panose="020B0604020202020204" pitchFamily="34" charset="0"/>
                <a:cs typeface="Arial" panose="020B0604020202020204" pitchFamily="34" charset="0"/>
              </a:rPr>
              <a:t>Authors – 60</a:t>
            </a:r>
          </a:p>
          <a:p>
            <a:pPr marL="2332235" lvl="1" indent="-489851" eaLnBrk="1" hangingPunct="1">
              <a:buFont typeface="Arial" panose="020B0604020202020204" pitchFamily="34" charset="0"/>
              <a:buChar char="•"/>
            </a:pPr>
            <a:r>
              <a:rPr lang="en-US" altLang="en-US" sz="3000" dirty="0">
                <a:latin typeface="Arial" panose="020B0604020202020204" pitchFamily="34" charset="0"/>
                <a:cs typeface="Arial" panose="020B0604020202020204" pitchFamily="34" charset="0"/>
              </a:rPr>
              <a:t>Centers – 44</a:t>
            </a:r>
          </a:p>
          <a:p>
            <a:pPr marL="2332235" lvl="1" indent="-489851" eaLnBrk="1" hangingPunct="1">
              <a:buFont typeface="Arial" panose="020B0604020202020204" pitchFamily="34" charset="0"/>
              <a:buChar char="•"/>
            </a:pPr>
            <a:r>
              <a:rPr lang="en-US" altLang="en-US" sz="3000" dirty="0" err="1">
                <a:latin typeface="Arial" panose="020B0604020202020204" pitchFamily="34" charset="0"/>
                <a:cs typeface="Arial" panose="020B0604020202020204" pitchFamily="34" charset="0"/>
              </a:rPr>
              <a:t>Subheaders</a:t>
            </a:r>
            <a:r>
              <a:rPr lang="en-US" altLang="en-US" sz="3000" dirty="0">
                <a:latin typeface="Arial" panose="020B0604020202020204" pitchFamily="34" charset="0"/>
                <a:cs typeface="Arial" panose="020B0604020202020204" pitchFamily="34" charset="0"/>
              </a:rPr>
              <a:t> – 44</a:t>
            </a:r>
          </a:p>
          <a:p>
            <a:pPr marL="2332235" lvl="1" indent="-489851" eaLnBrk="1" hangingPunct="1">
              <a:buFont typeface="Arial" panose="020B0604020202020204" pitchFamily="34" charset="0"/>
              <a:buChar char="•"/>
            </a:pPr>
            <a:r>
              <a:rPr lang="en-US" altLang="en-US" sz="3000" dirty="0">
                <a:latin typeface="Arial" panose="020B0604020202020204" pitchFamily="34" charset="0"/>
                <a:cs typeface="Arial" panose="020B0604020202020204" pitchFamily="34" charset="0"/>
              </a:rPr>
              <a:t>Body paragraphs – 30</a:t>
            </a:r>
          </a:p>
        </p:txBody>
      </p:sp>
      <p:sp>
        <p:nvSpPr>
          <p:cNvPr id="43" name="Rectangle 42">
            <a:extLst>
              <a:ext uri="{FF2B5EF4-FFF2-40B4-BE49-F238E27FC236}">
                <a16:creationId xmlns:a16="http://schemas.microsoft.com/office/drawing/2014/main" id="{9C978621-D682-43CF-270B-49B0674A5144}"/>
              </a:ext>
            </a:extLst>
          </p:cNvPr>
          <p:cNvSpPr>
            <a:spLocks noChangeArrowheads="1"/>
          </p:cNvSpPr>
          <p:nvPr/>
        </p:nvSpPr>
        <p:spPr bwMode="auto">
          <a:xfrm>
            <a:off x="14507594" y="12415454"/>
            <a:ext cx="7123099" cy="521523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eaLnBrk="1" hangingPunct="1"/>
            <a:r>
              <a:rPr lang="en-US" sz="3000" dirty="0">
                <a:latin typeface="Arial" panose="020B0604020202020204" pitchFamily="34" charset="0"/>
                <a:cs typeface="Arial" panose="020B0604020202020204" pitchFamily="34" charset="0"/>
              </a:rPr>
              <a:t>These are suggested heading titles and section spacings. Please rename and rearrange for what best suits your project. When changing headings, please be sure you follow the template provided, with a green box and white lettering. </a:t>
            </a:r>
            <a:endParaRPr lang="en-US" altLang="en-US" sz="3000" dirty="0">
              <a:latin typeface="+mn-lt"/>
            </a:endParaRPr>
          </a:p>
        </p:txBody>
      </p:sp>
      <p:sp>
        <p:nvSpPr>
          <p:cNvPr id="44" name="Rectangle 42">
            <a:extLst>
              <a:ext uri="{FF2B5EF4-FFF2-40B4-BE49-F238E27FC236}">
                <a16:creationId xmlns:a16="http://schemas.microsoft.com/office/drawing/2014/main" id="{4B6DB5DC-EF10-E250-0E81-23AF888A58F3}"/>
              </a:ext>
            </a:extLst>
          </p:cNvPr>
          <p:cNvSpPr>
            <a:spLocks noChangeArrowheads="1"/>
          </p:cNvSpPr>
          <p:nvPr/>
        </p:nvSpPr>
        <p:spPr bwMode="auto">
          <a:xfrm>
            <a:off x="14507594" y="18110168"/>
            <a:ext cx="7123099" cy="521523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eaLnBrk="1" hangingPunct="1"/>
            <a:r>
              <a:rPr lang="en-US" sz="3000" dirty="0">
                <a:latin typeface="Arial" panose="020B0604020202020204" pitchFamily="34" charset="0"/>
                <a:cs typeface="Arial" panose="020B0604020202020204" pitchFamily="34" charset="0"/>
              </a:rPr>
              <a:t>CASFER prioritizes visual elements in all presentations. Please include graphs, photos, and other visual elements when appropriate. When at all possible please be sure that graphs are with the CASFER brand colors. CASFER brand colors are as follows:</a:t>
            </a:r>
            <a:endParaRPr lang="en-US" altLang="en-US" sz="3000" dirty="0">
              <a:latin typeface="+mn-lt"/>
            </a:endParaRPr>
          </a:p>
        </p:txBody>
      </p:sp>
      <p:grpSp>
        <p:nvGrpSpPr>
          <p:cNvPr id="57" name="Group 56">
            <a:extLst>
              <a:ext uri="{FF2B5EF4-FFF2-40B4-BE49-F238E27FC236}">
                <a16:creationId xmlns:a16="http://schemas.microsoft.com/office/drawing/2014/main" id="{4DCF8A80-9CD2-A4CB-840F-9884EC8A4FF8}"/>
              </a:ext>
            </a:extLst>
          </p:cNvPr>
          <p:cNvGrpSpPr/>
          <p:nvPr/>
        </p:nvGrpSpPr>
        <p:grpSpPr>
          <a:xfrm>
            <a:off x="16037275" y="22469889"/>
            <a:ext cx="3075135" cy="4714503"/>
            <a:chOff x="27112476" y="17502434"/>
            <a:chExt cx="3587658" cy="5500254"/>
          </a:xfrm>
        </p:grpSpPr>
        <p:sp>
          <p:nvSpPr>
            <p:cNvPr id="46" name="Rectangle 45">
              <a:extLst>
                <a:ext uri="{FF2B5EF4-FFF2-40B4-BE49-F238E27FC236}">
                  <a16:creationId xmlns:a16="http://schemas.microsoft.com/office/drawing/2014/main" id="{EEFC874C-F4E5-E8D2-8A8C-3D10DEE86D88}"/>
                </a:ext>
              </a:extLst>
            </p:cNvPr>
            <p:cNvSpPr/>
            <p:nvPr/>
          </p:nvSpPr>
          <p:spPr>
            <a:xfrm>
              <a:off x="27112476" y="17502434"/>
              <a:ext cx="1330036" cy="900545"/>
            </a:xfrm>
            <a:prstGeom prst="rect">
              <a:avLst/>
            </a:prstGeom>
            <a:solidFill>
              <a:srgbClr val="248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a:p>
          </p:txBody>
        </p:sp>
        <p:sp>
          <p:nvSpPr>
            <p:cNvPr id="47" name="Rectangle 46">
              <a:extLst>
                <a:ext uri="{FF2B5EF4-FFF2-40B4-BE49-F238E27FC236}">
                  <a16:creationId xmlns:a16="http://schemas.microsoft.com/office/drawing/2014/main" id="{77F8E2FA-4296-63F8-0834-B2D012CA7F2E}"/>
                </a:ext>
              </a:extLst>
            </p:cNvPr>
            <p:cNvSpPr/>
            <p:nvPr/>
          </p:nvSpPr>
          <p:spPr>
            <a:xfrm>
              <a:off x="27112476" y="18652361"/>
              <a:ext cx="1330036" cy="900545"/>
            </a:xfrm>
            <a:prstGeom prst="rect">
              <a:avLst/>
            </a:prstGeom>
            <a:solidFill>
              <a:srgbClr val="419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a:p>
          </p:txBody>
        </p:sp>
        <p:sp>
          <p:nvSpPr>
            <p:cNvPr id="48" name="Rectangle 47">
              <a:extLst>
                <a:ext uri="{FF2B5EF4-FFF2-40B4-BE49-F238E27FC236}">
                  <a16:creationId xmlns:a16="http://schemas.microsoft.com/office/drawing/2014/main" id="{46938466-090D-701C-91C4-DAFB1B56ECCB}"/>
                </a:ext>
              </a:extLst>
            </p:cNvPr>
            <p:cNvSpPr/>
            <p:nvPr/>
          </p:nvSpPr>
          <p:spPr>
            <a:xfrm>
              <a:off x="27112476" y="19802288"/>
              <a:ext cx="1330036" cy="900545"/>
            </a:xfrm>
            <a:prstGeom prst="rect">
              <a:avLst/>
            </a:prstGeom>
            <a:solidFill>
              <a:srgbClr val="436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a:p>
          </p:txBody>
        </p:sp>
        <p:sp>
          <p:nvSpPr>
            <p:cNvPr id="49" name="Rectangle 48">
              <a:extLst>
                <a:ext uri="{FF2B5EF4-FFF2-40B4-BE49-F238E27FC236}">
                  <a16:creationId xmlns:a16="http://schemas.microsoft.com/office/drawing/2014/main" id="{4B0EA89B-83B8-8FF8-6FDD-5ED2AD9BAB21}"/>
                </a:ext>
              </a:extLst>
            </p:cNvPr>
            <p:cNvSpPr/>
            <p:nvPr/>
          </p:nvSpPr>
          <p:spPr>
            <a:xfrm>
              <a:off x="27112476" y="20952215"/>
              <a:ext cx="1330036" cy="900545"/>
            </a:xfrm>
            <a:prstGeom prst="rect">
              <a:avLst/>
            </a:prstGeom>
            <a:solidFill>
              <a:srgbClr val="9F6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a:p>
          </p:txBody>
        </p:sp>
        <p:sp>
          <p:nvSpPr>
            <p:cNvPr id="50" name="Rectangle 49">
              <a:extLst>
                <a:ext uri="{FF2B5EF4-FFF2-40B4-BE49-F238E27FC236}">
                  <a16:creationId xmlns:a16="http://schemas.microsoft.com/office/drawing/2014/main" id="{219FFD9E-BEC6-3687-07A8-22299FAF9016}"/>
                </a:ext>
              </a:extLst>
            </p:cNvPr>
            <p:cNvSpPr/>
            <p:nvPr/>
          </p:nvSpPr>
          <p:spPr>
            <a:xfrm>
              <a:off x="27112476" y="22102143"/>
              <a:ext cx="1330036" cy="90054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a:p>
          </p:txBody>
        </p:sp>
        <p:sp>
          <p:nvSpPr>
            <p:cNvPr id="51" name="Content Placeholder 1">
              <a:extLst>
                <a:ext uri="{FF2B5EF4-FFF2-40B4-BE49-F238E27FC236}">
                  <a16:creationId xmlns:a16="http://schemas.microsoft.com/office/drawing/2014/main" id="{AE9375F5-BAED-25E7-8AF0-6CFB381C753F}"/>
                </a:ext>
              </a:extLst>
            </p:cNvPr>
            <p:cNvSpPr txBox="1">
              <a:spLocks/>
            </p:cNvSpPr>
            <p:nvPr/>
          </p:nvSpPr>
          <p:spPr>
            <a:xfrm>
              <a:off x="28562940" y="18960655"/>
              <a:ext cx="2137194" cy="532867"/>
            </a:xfrm>
            <a:prstGeom prst="rect">
              <a:avLst/>
            </a:prstGeom>
          </p:spPr>
          <p:txBody>
            <a:bodyPr vert="horz" lIns="78377" tIns="39189" rIns="78377" bIns="391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41929D"/>
                  </a:solidFill>
                </a:rPr>
                <a:t>Hex #41929D</a:t>
              </a:r>
            </a:p>
          </p:txBody>
        </p:sp>
        <p:sp>
          <p:nvSpPr>
            <p:cNvPr id="52" name="Content Placeholder 1">
              <a:extLst>
                <a:ext uri="{FF2B5EF4-FFF2-40B4-BE49-F238E27FC236}">
                  <a16:creationId xmlns:a16="http://schemas.microsoft.com/office/drawing/2014/main" id="{4884020D-877D-210B-417A-80B2040B23D0}"/>
                </a:ext>
              </a:extLst>
            </p:cNvPr>
            <p:cNvSpPr txBox="1">
              <a:spLocks/>
            </p:cNvSpPr>
            <p:nvPr/>
          </p:nvSpPr>
          <p:spPr>
            <a:xfrm>
              <a:off x="28562940" y="20068753"/>
              <a:ext cx="2137194" cy="532867"/>
            </a:xfrm>
            <a:prstGeom prst="rect">
              <a:avLst/>
            </a:prstGeom>
          </p:spPr>
          <p:txBody>
            <a:bodyPr vert="horz" lIns="78377" tIns="39189" rIns="78377" bIns="391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436661"/>
                  </a:solidFill>
                </a:rPr>
                <a:t>Hex #436661</a:t>
              </a:r>
            </a:p>
          </p:txBody>
        </p:sp>
        <p:sp>
          <p:nvSpPr>
            <p:cNvPr id="53" name="Content Placeholder 1">
              <a:extLst>
                <a:ext uri="{FF2B5EF4-FFF2-40B4-BE49-F238E27FC236}">
                  <a16:creationId xmlns:a16="http://schemas.microsoft.com/office/drawing/2014/main" id="{66CC6A64-CCD1-E625-DCF7-4212A8B49E62}"/>
                </a:ext>
              </a:extLst>
            </p:cNvPr>
            <p:cNvSpPr txBox="1">
              <a:spLocks/>
            </p:cNvSpPr>
            <p:nvPr/>
          </p:nvSpPr>
          <p:spPr>
            <a:xfrm>
              <a:off x="28562940" y="21176851"/>
              <a:ext cx="2137194" cy="532867"/>
            </a:xfrm>
            <a:prstGeom prst="rect">
              <a:avLst/>
            </a:prstGeom>
          </p:spPr>
          <p:txBody>
            <a:bodyPr vert="horz" lIns="78377" tIns="39189" rIns="78377" bIns="391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9F6F47"/>
                  </a:solidFill>
                </a:rPr>
                <a:t>Hex #9F6F47</a:t>
              </a:r>
            </a:p>
          </p:txBody>
        </p:sp>
        <p:sp>
          <p:nvSpPr>
            <p:cNvPr id="54" name="Content Placeholder 1">
              <a:extLst>
                <a:ext uri="{FF2B5EF4-FFF2-40B4-BE49-F238E27FC236}">
                  <a16:creationId xmlns:a16="http://schemas.microsoft.com/office/drawing/2014/main" id="{C5939DAC-1B70-9BCF-8DEB-8C837ECCC669}"/>
                </a:ext>
              </a:extLst>
            </p:cNvPr>
            <p:cNvSpPr txBox="1">
              <a:spLocks/>
            </p:cNvSpPr>
            <p:nvPr/>
          </p:nvSpPr>
          <p:spPr>
            <a:xfrm>
              <a:off x="28562940" y="22284947"/>
              <a:ext cx="2137194" cy="532867"/>
            </a:xfrm>
            <a:prstGeom prst="rect">
              <a:avLst/>
            </a:prstGeom>
          </p:spPr>
          <p:txBody>
            <a:bodyPr vert="horz" lIns="78377" tIns="39189" rIns="78377" bIns="391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000000"/>
                  </a:solidFill>
                </a:rPr>
                <a:t>Hex #000000</a:t>
              </a:r>
            </a:p>
          </p:txBody>
        </p:sp>
        <p:sp>
          <p:nvSpPr>
            <p:cNvPr id="56" name="Content Placeholder 1">
              <a:extLst>
                <a:ext uri="{FF2B5EF4-FFF2-40B4-BE49-F238E27FC236}">
                  <a16:creationId xmlns:a16="http://schemas.microsoft.com/office/drawing/2014/main" id="{CE70CAEC-0729-3D2B-1BA9-39ACFC1E1270}"/>
                </a:ext>
              </a:extLst>
            </p:cNvPr>
            <p:cNvSpPr txBox="1">
              <a:spLocks/>
            </p:cNvSpPr>
            <p:nvPr/>
          </p:nvSpPr>
          <p:spPr>
            <a:xfrm>
              <a:off x="28562938" y="17668717"/>
              <a:ext cx="2137195" cy="532867"/>
            </a:xfrm>
            <a:prstGeom prst="rect">
              <a:avLst/>
            </a:prstGeom>
          </p:spPr>
          <p:txBody>
            <a:bodyPr vert="horz" lIns="78377" tIns="39189" rIns="78377" bIns="391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248351"/>
                  </a:solidFill>
                </a:rPr>
                <a:t>Hex #248351</a:t>
              </a:r>
            </a:p>
          </p:txBody>
        </p:sp>
      </p:grpSp>
      <p:sp>
        <p:nvSpPr>
          <p:cNvPr id="58" name="Rectangle 42">
            <a:extLst>
              <a:ext uri="{FF2B5EF4-FFF2-40B4-BE49-F238E27FC236}">
                <a16:creationId xmlns:a16="http://schemas.microsoft.com/office/drawing/2014/main" id="{7B6D3E27-5A80-EB4B-0C96-8A22F46FA9A9}"/>
              </a:ext>
            </a:extLst>
          </p:cNvPr>
          <p:cNvSpPr>
            <a:spLocks noChangeArrowheads="1"/>
          </p:cNvSpPr>
          <p:nvPr/>
        </p:nvSpPr>
        <p:spPr bwMode="auto">
          <a:xfrm>
            <a:off x="23369673" y="18053101"/>
            <a:ext cx="7123099" cy="521523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eaLnBrk="1" hangingPunct="1"/>
            <a:r>
              <a:rPr lang="en-US" sz="3000" dirty="0">
                <a:latin typeface="Arial" panose="020B0604020202020204" pitchFamily="34" charset="0"/>
                <a:cs typeface="Arial" panose="020B0604020202020204" pitchFamily="34" charset="0"/>
              </a:rPr>
              <a:t>This acknowledgement text must appear on your poster as regulated by the NSF. You may include other acknowledgements when necessary, but your poster must include “This material is based upon work supported by the National Science Foundation under Grant No. 2133576.”</a:t>
            </a:r>
          </a:p>
        </p:txBody>
      </p:sp>
      <p:sp>
        <p:nvSpPr>
          <p:cNvPr id="59" name="Rectangle 58">
            <a:extLst>
              <a:ext uri="{FF2B5EF4-FFF2-40B4-BE49-F238E27FC236}">
                <a16:creationId xmlns:a16="http://schemas.microsoft.com/office/drawing/2014/main" id="{D21E5A64-9C2A-6DFC-638C-A6A3FCA2A1D7}"/>
              </a:ext>
            </a:extLst>
          </p:cNvPr>
          <p:cNvSpPr>
            <a:spLocks noChangeArrowheads="1"/>
          </p:cNvSpPr>
          <p:nvPr/>
        </p:nvSpPr>
        <p:spPr bwMode="auto">
          <a:xfrm>
            <a:off x="23004041" y="8890806"/>
            <a:ext cx="7123099" cy="521523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eaLnBrk="1" hangingPunct="1"/>
            <a:r>
              <a:rPr lang="en-US" sz="3000" dirty="0">
                <a:latin typeface="Arial" panose="020B0604020202020204" pitchFamily="34" charset="0"/>
                <a:cs typeface="Arial" panose="020B0604020202020204" pitchFamily="34" charset="0"/>
              </a:rPr>
              <a:t>In the upper left-hand corner, please circle the logo of the primary institution, and draw arrows to the collaborating institution(s), if any. An example is given above.</a:t>
            </a:r>
            <a:endParaRPr lang="en-US" altLang="en-US" sz="3000" dirty="0">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D14FC952-DD54-1401-A7EF-7C0F59DD8AD1}"/>
              </a:ext>
            </a:extLst>
          </p:cNvPr>
          <p:cNvSpPr>
            <a:spLocks noChangeArrowheads="1"/>
          </p:cNvSpPr>
          <p:nvPr/>
        </p:nvSpPr>
        <p:spPr bwMode="auto">
          <a:xfrm>
            <a:off x="14634918" y="8890806"/>
            <a:ext cx="7123099" cy="521523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algn="ctr" eaLnBrk="1" hangingPunct="1"/>
            <a:r>
              <a:rPr lang="en-US" sz="5657">
                <a:latin typeface="Arial" panose="020B0604020202020204" pitchFamily="34" charset="0"/>
                <a:cs typeface="Arial" panose="020B0604020202020204" pitchFamily="34" charset="0"/>
              </a:rPr>
              <a:t>TEMPLATE INSTRUCTIONS</a:t>
            </a:r>
            <a:endParaRPr lang="en-US" altLang="en-US" sz="5143">
              <a:latin typeface="Arial" panose="020B0604020202020204" pitchFamily="34" charset="0"/>
              <a:cs typeface="Arial" panose="020B0604020202020204" pitchFamily="34" charset="0"/>
            </a:endParaRPr>
          </a:p>
          <a:p>
            <a:pPr marL="489851" indent="-489851" algn="just" eaLnBrk="1" hangingPunct="1">
              <a:buFont typeface="Arial" panose="020B0604020202020204" pitchFamily="34" charset="0"/>
              <a:buChar char="•"/>
            </a:pPr>
            <a:endParaRPr lang="en-US" altLang="en-US" sz="3086">
              <a:latin typeface="Arial" panose="020B0604020202020204" pitchFamily="34" charset="0"/>
              <a:cs typeface="Arial" panose="020B0604020202020204" pitchFamily="34" charset="0"/>
            </a:endParaRPr>
          </a:p>
          <a:p>
            <a:pPr marL="3909284" lvl="2" indent="-489851" algn="just" eaLnBrk="1" hangingPunct="1">
              <a:buFont typeface="Arial" panose="020B0604020202020204" pitchFamily="34" charset="0"/>
              <a:buChar char="•"/>
            </a:pPr>
            <a:endParaRPr lang="en-US" altLang="en-US" sz="100">
              <a:latin typeface="Arial" panose="020B0604020202020204" pitchFamily="34" charset="0"/>
              <a:cs typeface="Arial" panose="020B0604020202020204" pitchFamily="34" charset="0"/>
            </a:endParaRPr>
          </a:p>
          <a:p>
            <a:pPr marL="2332235" lvl="1" indent="-489851" algn="just" eaLnBrk="1" hangingPunct="1">
              <a:buFont typeface="Arial" panose="020B0604020202020204" pitchFamily="34" charset="0"/>
              <a:buChar char="•"/>
            </a:pPr>
            <a:endParaRPr lang="en-US" altLang="en-US" sz="100">
              <a:latin typeface="Arial" panose="020B0604020202020204" pitchFamily="34" charset="0"/>
              <a:cs typeface="Arial" panose="020B0604020202020204" pitchFamily="34" charset="0"/>
            </a:endParaRPr>
          </a:p>
          <a:p>
            <a:pPr marL="2332235" lvl="1" indent="-489851" algn="just" eaLnBrk="1" hangingPunct="1">
              <a:buFont typeface="Arial" panose="020B0604020202020204" pitchFamily="34" charset="0"/>
              <a:buChar char="•"/>
            </a:pPr>
            <a:r>
              <a:rPr lang="en-US" altLang="en-US" sz="100">
                <a:latin typeface="Arial" panose="020B0604020202020204" pitchFamily="34" charset="0"/>
                <a:cs typeface="Arial" panose="020B0604020202020204" pitchFamily="34" charset="0"/>
              </a:rPr>
              <a:t>T</a:t>
            </a:r>
            <a:endParaRPr lang="en-US" altLang="en-US" sz="100">
              <a:latin typeface="+mn-lt"/>
            </a:endParaRPr>
          </a:p>
        </p:txBody>
      </p:sp>
      <p:pic>
        <p:nvPicPr>
          <p:cNvPr id="2" name="Picture 3">
            <a:extLst>
              <a:ext uri="{FF2B5EF4-FFF2-40B4-BE49-F238E27FC236}">
                <a16:creationId xmlns:a16="http://schemas.microsoft.com/office/drawing/2014/main" id="{C347E5B5-FC47-88F7-DEBB-C4765927EA6B}"/>
              </a:ext>
            </a:extLst>
          </p:cNvPr>
          <p:cNvPicPr>
            <a:picLocks noChangeAspect="1"/>
          </p:cNvPicPr>
          <p:nvPr/>
        </p:nvPicPr>
        <p:blipFill>
          <a:blip r:embed="rId7"/>
          <a:srcRect/>
          <a:stretch/>
        </p:blipFill>
        <p:spPr>
          <a:xfrm>
            <a:off x="3339519" y="4577639"/>
            <a:ext cx="4169591" cy="897012"/>
          </a:xfrm>
          <a:prstGeom prst="rect">
            <a:avLst/>
          </a:prstGeom>
        </p:spPr>
      </p:pic>
      <p:sp>
        <p:nvSpPr>
          <p:cNvPr id="4" name="Oval 3">
            <a:extLst>
              <a:ext uri="{FF2B5EF4-FFF2-40B4-BE49-F238E27FC236}">
                <a16:creationId xmlns:a16="http://schemas.microsoft.com/office/drawing/2014/main" id="{DC8CDCAA-7628-647B-7C3C-22FCF288BDAD}"/>
              </a:ext>
            </a:extLst>
          </p:cNvPr>
          <p:cNvSpPr/>
          <p:nvPr/>
        </p:nvSpPr>
        <p:spPr>
          <a:xfrm>
            <a:off x="190763" y="2152904"/>
            <a:ext cx="2482244" cy="2452070"/>
          </a:xfrm>
          <a:prstGeom prst="ellipse">
            <a:avLst/>
          </a:prstGeom>
          <a:noFill/>
          <a:ln w="85725">
            <a:solidFill>
              <a:srgbClr val="436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a:p>
        </p:txBody>
      </p:sp>
      <p:cxnSp>
        <p:nvCxnSpPr>
          <p:cNvPr id="20" name="Straight Arrow Connector 19">
            <a:extLst>
              <a:ext uri="{FF2B5EF4-FFF2-40B4-BE49-F238E27FC236}">
                <a16:creationId xmlns:a16="http://schemas.microsoft.com/office/drawing/2014/main" id="{A26A4FD5-C2C3-3187-B5DC-492B2A9BD6CA}"/>
              </a:ext>
            </a:extLst>
          </p:cNvPr>
          <p:cNvCxnSpPr>
            <a:cxnSpLocks/>
          </p:cNvCxnSpPr>
          <p:nvPr/>
        </p:nvCxnSpPr>
        <p:spPr>
          <a:xfrm flipV="1">
            <a:off x="2557619" y="1989898"/>
            <a:ext cx="2263705" cy="693432"/>
          </a:xfrm>
          <a:prstGeom prst="straightConnector1">
            <a:avLst/>
          </a:prstGeom>
          <a:ln w="152400">
            <a:solidFill>
              <a:srgbClr val="43666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C6A59EC-9352-8E10-034A-EBBF07E170C1}"/>
              </a:ext>
            </a:extLst>
          </p:cNvPr>
          <p:cNvCxnSpPr>
            <a:cxnSpLocks/>
          </p:cNvCxnSpPr>
          <p:nvPr/>
        </p:nvCxnSpPr>
        <p:spPr>
          <a:xfrm>
            <a:off x="2260369" y="4371194"/>
            <a:ext cx="890488" cy="377909"/>
          </a:xfrm>
          <a:prstGeom prst="straightConnector1">
            <a:avLst/>
          </a:prstGeom>
          <a:ln w="152400">
            <a:solidFill>
              <a:srgbClr val="43666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3470F98-44B7-F0D9-1E6F-C6FB9711C552}"/>
              </a:ext>
            </a:extLst>
          </p:cNvPr>
          <p:cNvSpPr>
            <a:spLocks noChangeArrowheads="1"/>
          </p:cNvSpPr>
          <p:nvPr/>
        </p:nvSpPr>
        <p:spPr bwMode="auto">
          <a:xfrm>
            <a:off x="36090873" y="28697737"/>
            <a:ext cx="3065890" cy="10749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algn="ctr" eaLnBrk="1" hangingPunct="1"/>
            <a:r>
              <a:rPr lang="en-US" sz="4629" b="1">
                <a:latin typeface="Arial Narrow" panose="020B0604020202020204" pitchFamily="34" charset="0"/>
                <a:cs typeface="Arial Narrow" panose="020B0604020202020204" pitchFamily="34" charset="0"/>
              </a:rPr>
              <a:t>Thrust 1</a:t>
            </a:r>
            <a:endParaRPr lang="en-US" altLang="en-US" sz="4629" b="1">
              <a:latin typeface="Arial Narrow" panose="020B0604020202020204" pitchFamily="34" charset="0"/>
              <a:cs typeface="Arial Narrow" panose="020B0604020202020204" pitchFamily="34" charset="0"/>
            </a:endParaRPr>
          </a:p>
        </p:txBody>
      </p:sp>
      <p:sp>
        <p:nvSpPr>
          <p:cNvPr id="32" name="Rectangle 31">
            <a:extLst>
              <a:ext uri="{FF2B5EF4-FFF2-40B4-BE49-F238E27FC236}">
                <a16:creationId xmlns:a16="http://schemas.microsoft.com/office/drawing/2014/main" id="{1977105F-BFA7-C5BD-8B5F-443DEA046DA9}"/>
              </a:ext>
            </a:extLst>
          </p:cNvPr>
          <p:cNvSpPr>
            <a:spLocks noChangeArrowheads="1"/>
          </p:cNvSpPr>
          <p:nvPr/>
        </p:nvSpPr>
        <p:spPr bwMode="auto">
          <a:xfrm>
            <a:off x="38638990" y="31009458"/>
            <a:ext cx="3065889" cy="10749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algn="ctr" eaLnBrk="1" hangingPunct="1"/>
            <a:r>
              <a:rPr lang="en-US" sz="4629" b="1">
                <a:latin typeface="Arial Narrow" panose="020B0604020202020204" pitchFamily="34" charset="0"/>
                <a:cs typeface="Arial Narrow" panose="020B0604020202020204" pitchFamily="34" charset="0"/>
              </a:rPr>
              <a:t>Thrust 3</a:t>
            </a:r>
            <a:endParaRPr lang="en-US" altLang="en-US" sz="4629" b="1">
              <a:latin typeface="Arial Narrow" panose="020B0604020202020204" pitchFamily="34" charset="0"/>
              <a:cs typeface="Arial Narrow" panose="020B0604020202020204" pitchFamily="34" charset="0"/>
            </a:endParaRPr>
          </a:p>
        </p:txBody>
      </p:sp>
      <p:sp>
        <p:nvSpPr>
          <p:cNvPr id="33" name="Rectangle 32">
            <a:extLst>
              <a:ext uri="{FF2B5EF4-FFF2-40B4-BE49-F238E27FC236}">
                <a16:creationId xmlns:a16="http://schemas.microsoft.com/office/drawing/2014/main" id="{28A4A919-8613-ED24-9113-C3028BF47B29}"/>
              </a:ext>
            </a:extLst>
          </p:cNvPr>
          <p:cNvSpPr>
            <a:spLocks noChangeArrowheads="1"/>
          </p:cNvSpPr>
          <p:nvPr/>
        </p:nvSpPr>
        <p:spPr bwMode="auto">
          <a:xfrm>
            <a:off x="33648323" y="31009458"/>
            <a:ext cx="3065889" cy="10749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algn="ctr" eaLnBrk="1" hangingPunct="1"/>
            <a:r>
              <a:rPr lang="en-US" sz="4629" b="1">
                <a:latin typeface="Arial Narrow" panose="020B0604020202020204" pitchFamily="34" charset="0"/>
                <a:cs typeface="Arial Narrow" panose="020B0604020202020204" pitchFamily="34" charset="0"/>
              </a:rPr>
              <a:t>Thrust 2</a:t>
            </a:r>
            <a:endParaRPr lang="en-US" altLang="en-US" sz="4629" b="1">
              <a:latin typeface="Arial Narrow" panose="020B0604020202020204" pitchFamily="34" charset="0"/>
              <a:cs typeface="Arial Narrow" panose="020B0604020202020204" pitchFamily="34" charset="0"/>
            </a:endParaRPr>
          </a:p>
        </p:txBody>
      </p:sp>
      <p:sp>
        <p:nvSpPr>
          <p:cNvPr id="35" name="TextBox 14">
            <a:extLst>
              <a:ext uri="{FF2B5EF4-FFF2-40B4-BE49-F238E27FC236}">
                <a16:creationId xmlns:a16="http://schemas.microsoft.com/office/drawing/2014/main" id="{BFD5EC74-F57E-D035-FC2F-CEAF8C76FB66}"/>
              </a:ext>
            </a:extLst>
          </p:cNvPr>
          <p:cNvSpPr txBox="1"/>
          <p:nvPr/>
        </p:nvSpPr>
        <p:spPr>
          <a:xfrm>
            <a:off x="32455247" y="27869800"/>
            <a:ext cx="10337143" cy="769441"/>
          </a:xfrm>
          <a:prstGeom prst="rect">
            <a:avLst/>
          </a:prstGeom>
          <a:solidFill>
            <a:srgbClr val="248351"/>
          </a:solid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Thrust Interactions</a:t>
            </a:r>
            <a:endParaRPr lang="en-IE" sz="4400" b="1">
              <a:solidFill>
                <a:schemeClr val="bg1"/>
              </a:solidFill>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09CC471E-535A-3DB1-89EF-A18DD3F37BFB}"/>
              </a:ext>
            </a:extLst>
          </p:cNvPr>
          <p:cNvSpPr/>
          <p:nvPr/>
        </p:nvSpPr>
        <p:spPr>
          <a:xfrm>
            <a:off x="33648323" y="31009459"/>
            <a:ext cx="3065889" cy="1270191"/>
          </a:xfrm>
          <a:prstGeom prst="ellipse">
            <a:avLst/>
          </a:prstGeom>
          <a:noFill/>
          <a:ln w="76200">
            <a:solidFill>
              <a:srgbClr val="248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a:p>
        </p:txBody>
      </p:sp>
      <p:cxnSp>
        <p:nvCxnSpPr>
          <p:cNvPr id="37" name="Straight Arrow Connector 36">
            <a:extLst>
              <a:ext uri="{FF2B5EF4-FFF2-40B4-BE49-F238E27FC236}">
                <a16:creationId xmlns:a16="http://schemas.microsoft.com/office/drawing/2014/main" id="{E03C94CB-0AF1-C944-BEB8-8545F628744E}"/>
              </a:ext>
            </a:extLst>
          </p:cNvPr>
          <p:cNvCxnSpPr>
            <a:cxnSpLocks/>
          </p:cNvCxnSpPr>
          <p:nvPr/>
        </p:nvCxnSpPr>
        <p:spPr>
          <a:xfrm flipV="1">
            <a:off x="36090873" y="29880922"/>
            <a:ext cx="836640" cy="1011714"/>
          </a:xfrm>
          <a:prstGeom prst="straightConnector1">
            <a:avLst/>
          </a:prstGeom>
          <a:ln w="152400">
            <a:solidFill>
              <a:srgbClr val="24835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3F162CA-4633-DA89-A3A8-241B78C61818}"/>
              </a:ext>
            </a:extLst>
          </p:cNvPr>
          <p:cNvCxnSpPr>
            <a:cxnSpLocks/>
          </p:cNvCxnSpPr>
          <p:nvPr/>
        </p:nvCxnSpPr>
        <p:spPr>
          <a:xfrm flipV="1">
            <a:off x="37173160" y="31708559"/>
            <a:ext cx="1409847" cy="17092"/>
          </a:xfrm>
          <a:prstGeom prst="straightConnector1">
            <a:avLst/>
          </a:prstGeom>
          <a:ln w="152400">
            <a:solidFill>
              <a:srgbClr val="248351"/>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9D658B9B-831C-D8A3-9386-C6EFD9144BC0}"/>
              </a:ext>
            </a:extLst>
          </p:cNvPr>
          <p:cNvSpPr>
            <a:spLocks noChangeArrowheads="1"/>
          </p:cNvSpPr>
          <p:nvPr/>
        </p:nvSpPr>
        <p:spPr bwMode="auto">
          <a:xfrm>
            <a:off x="23347746" y="23680052"/>
            <a:ext cx="7123099" cy="521523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eaLnBrk="1" hangingPunct="1"/>
            <a:r>
              <a:rPr lang="en-US" sz="3000" dirty="0">
                <a:latin typeface="Arial" panose="020B0604020202020204" pitchFamily="34" charset="0"/>
                <a:cs typeface="Arial" panose="020B0604020202020204" pitchFamily="34" charset="0"/>
              </a:rPr>
              <a:t>In the lower right-hand corner, please circle the primary thrust that this project falls within. And indicate with arrows the other thrusts that are incorporated into this project, if any. An example is given below.</a:t>
            </a:r>
            <a:endParaRPr lang="en-US" altLang="en-US" sz="30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1425C21-FCAB-B250-7857-C95DE9A32B7E}"/>
              </a:ext>
            </a:extLst>
          </p:cNvPr>
          <p:cNvSpPr txBox="1"/>
          <p:nvPr/>
        </p:nvSpPr>
        <p:spPr>
          <a:xfrm>
            <a:off x="10921181" y="16245037"/>
            <a:ext cx="22078334" cy="369332"/>
          </a:xfrm>
          <a:prstGeom prst="rect">
            <a:avLst/>
          </a:prstGeom>
          <a:noFill/>
        </p:spPr>
        <p:txBody>
          <a:bodyPr wrap="square">
            <a:spAutoFit/>
          </a:bodyPr>
          <a:lstStyle/>
          <a:p>
            <a:pPr marL="2332235" lvl="1" indent="-489851" eaLnBrk="1" hangingPunct="1">
              <a:buFont typeface="Arial" panose="020B0604020202020204" pitchFamily="34" charset="0"/>
              <a:buChar char="•"/>
            </a:pPr>
            <a:endParaRPr lang="en-US" altLang="en-US" sz="18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BFAD47A2-214C-5337-AAB5-29153581CFB2}"/>
              </a:ext>
            </a:extLst>
          </p:cNvPr>
          <p:cNvGrpSpPr/>
          <p:nvPr/>
        </p:nvGrpSpPr>
        <p:grpSpPr>
          <a:xfrm>
            <a:off x="37031375" y="237735"/>
            <a:ext cx="6148023" cy="5487551"/>
            <a:chOff x="43163213" y="235892"/>
            <a:chExt cx="7145298" cy="6377690"/>
          </a:xfrm>
        </p:grpSpPr>
        <p:pic>
          <p:nvPicPr>
            <p:cNvPr id="26" name="Google Shape;103;p1">
              <a:extLst>
                <a:ext uri="{FF2B5EF4-FFF2-40B4-BE49-F238E27FC236}">
                  <a16:creationId xmlns:a16="http://schemas.microsoft.com/office/drawing/2014/main" id="{06EFEE01-8886-9BBE-7BB4-F2ADF1F71C32}"/>
                </a:ext>
              </a:extLst>
            </p:cNvPr>
            <p:cNvPicPr preferRelativeResize="0"/>
            <p:nvPr/>
          </p:nvPicPr>
          <p:blipFill rotWithShape="1">
            <a:blip r:embed="rId8">
              <a:alphaModFix/>
            </a:blip>
            <a:srcRect/>
            <a:stretch/>
          </p:blipFill>
          <p:spPr>
            <a:xfrm>
              <a:off x="45277904" y="3920004"/>
              <a:ext cx="2746254" cy="2693578"/>
            </a:xfrm>
            <a:prstGeom prst="rect">
              <a:avLst/>
            </a:prstGeom>
            <a:noFill/>
            <a:ln>
              <a:noFill/>
            </a:ln>
          </p:spPr>
        </p:pic>
        <p:sp>
          <p:nvSpPr>
            <p:cNvPr id="27" name="Google Shape;104;p1">
              <a:extLst>
                <a:ext uri="{FF2B5EF4-FFF2-40B4-BE49-F238E27FC236}">
                  <a16:creationId xmlns:a16="http://schemas.microsoft.com/office/drawing/2014/main" id="{0B622EA2-B8C8-A07C-FBB8-0A196B660C07}"/>
                </a:ext>
              </a:extLst>
            </p:cNvPr>
            <p:cNvSpPr txBox="1"/>
            <p:nvPr/>
          </p:nvSpPr>
          <p:spPr>
            <a:xfrm>
              <a:off x="43163213" y="3367670"/>
              <a:ext cx="714529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2400" b="0" i="0" u="none" strike="noStrike" cap="none">
                  <a:solidFill>
                    <a:srgbClr val="436661"/>
                  </a:solidFill>
                  <a:latin typeface="Calibri"/>
                  <a:ea typeface="Calibri"/>
                  <a:cs typeface="Calibri"/>
                  <a:sym typeface="Calibri"/>
                </a:rPr>
                <a:t>An NSF Engineering Research Center</a:t>
              </a:r>
              <a:endParaRPr sz="2400" b="0" i="0" u="none" strike="noStrike" cap="none">
                <a:solidFill>
                  <a:srgbClr val="436661"/>
                </a:solidFill>
                <a:latin typeface="Calibri"/>
                <a:ea typeface="Calibri"/>
                <a:cs typeface="Calibri"/>
                <a:sym typeface="Calibri"/>
              </a:endParaRPr>
            </a:p>
          </p:txBody>
        </p:sp>
        <p:cxnSp>
          <p:nvCxnSpPr>
            <p:cNvPr id="29" name="Google Shape;105;p1">
              <a:extLst>
                <a:ext uri="{FF2B5EF4-FFF2-40B4-BE49-F238E27FC236}">
                  <a16:creationId xmlns:a16="http://schemas.microsoft.com/office/drawing/2014/main" id="{F3FBF471-29E5-47BA-0471-93260043D0BA}"/>
                </a:ext>
              </a:extLst>
            </p:cNvPr>
            <p:cNvCxnSpPr>
              <a:cxnSpLocks/>
            </p:cNvCxnSpPr>
            <p:nvPr/>
          </p:nvCxnSpPr>
          <p:spPr>
            <a:xfrm>
              <a:off x="43958875" y="3174175"/>
              <a:ext cx="5553975" cy="0"/>
            </a:xfrm>
            <a:prstGeom prst="straightConnector1">
              <a:avLst/>
            </a:prstGeom>
            <a:noFill/>
            <a:ln w="76200" cap="flat" cmpd="sng">
              <a:solidFill>
                <a:srgbClr val="436661"/>
              </a:solidFill>
              <a:prstDash val="solid"/>
              <a:miter lim="800000"/>
              <a:headEnd type="none" w="sm" len="sm"/>
              <a:tailEnd type="none" w="sm" len="sm"/>
            </a:ln>
          </p:spPr>
        </p:cxnSp>
        <p:pic>
          <p:nvPicPr>
            <p:cNvPr id="39" name="Google Shape;108;p1" descr="A picture containing text, sign&#10;&#10;Description automatically generated">
              <a:extLst>
                <a:ext uri="{FF2B5EF4-FFF2-40B4-BE49-F238E27FC236}">
                  <a16:creationId xmlns:a16="http://schemas.microsoft.com/office/drawing/2014/main" id="{E8AB3AB0-0DB4-93CE-F254-C34152AC3DC3}"/>
                </a:ext>
              </a:extLst>
            </p:cNvPr>
            <p:cNvPicPr preferRelativeResize="0"/>
            <p:nvPr/>
          </p:nvPicPr>
          <p:blipFill rotWithShape="1">
            <a:blip r:embed="rId9">
              <a:alphaModFix/>
            </a:blip>
            <a:srcRect/>
            <a:stretch/>
          </p:blipFill>
          <p:spPr>
            <a:xfrm>
              <a:off x="43222361" y="235892"/>
              <a:ext cx="6857340" cy="2848433"/>
            </a:xfrm>
            <a:prstGeom prst="rect">
              <a:avLst/>
            </a:prstGeom>
            <a:noFill/>
            <a:ln>
              <a:noFill/>
            </a:ln>
          </p:spPr>
        </p:pic>
      </p:grpSp>
    </p:spTree>
    <p:extLst>
      <p:ext uri="{BB962C8B-B14F-4D97-AF65-F5344CB8AC3E}">
        <p14:creationId xmlns:p14="http://schemas.microsoft.com/office/powerpoint/2010/main" val="13690770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TotalTime>
  <Words>884</Words>
  <Application>Microsoft Macintosh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Caballero, Nathan</dc:creator>
  <cp:lastModifiedBy>Caballero, Nathan</cp:lastModifiedBy>
  <cp:revision>4</cp:revision>
  <dcterms:created xsi:type="dcterms:W3CDTF">2023-02-03T15:18:54Z</dcterms:created>
  <dcterms:modified xsi:type="dcterms:W3CDTF">2025-10-22T19:12:02Z</dcterms:modified>
</cp:coreProperties>
</file>