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33" r:id="rId5"/>
    <p:sldId id="443" r:id="rId6"/>
    <p:sldId id="426" r:id="rId7"/>
    <p:sldId id="428" r:id="rId8"/>
    <p:sldId id="429" r:id="rId9"/>
    <p:sldId id="432" r:id="rId10"/>
    <p:sldId id="367" r:id="rId11"/>
    <p:sldId id="430" r:id="rId12"/>
    <p:sldId id="4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B98"/>
    <a:srgbClr val="4A9DA7"/>
    <a:srgbClr val="41929D"/>
    <a:srgbClr val="436661"/>
    <a:srgbClr val="9F6F47"/>
    <a:srgbClr val="000000"/>
    <a:srgbClr val="248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979AA-C177-0B9A-086D-54F4937278C7}" v="8" dt="2023-09-29T14:24:32.261"/>
    <p1510:client id="{D1B29E53-CE5B-2985-698A-DFD59F05E933}" v="2" dt="2023-04-04T21:03:22.533"/>
    <p1510:client id="{E397B705-5F4E-D542-6910-1E523A3D5CB8}" v="6" dt="2023-04-03T18:09:43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2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allero, Nathan" userId="S::natcabal@ttu.edu::f81873a3-34fc-4ed3-9b49-b6a864a7b481" providerId="AD" clId="Web-{035979AA-C177-0B9A-086D-54F4937278C7}"/>
    <pc:docChg chg="modSld sldOrd">
      <pc:chgData name="Caballero, Nathan" userId="S::natcabal@ttu.edu::f81873a3-34fc-4ed3-9b49-b6a864a7b481" providerId="AD" clId="Web-{035979AA-C177-0B9A-086D-54F4937278C7}" dt="2023-09-29T14:24:30.651" v="5" actId="20577"/>
      <pc:docMkLst>
        <pc:docMk/>
      </pc:docMkLst>
      <pc:sldChg chg="modSp">
        <pc:chgData name="Caballero, Nathan" userId="S::natcabal@ttu.edu::f81873a3-34fc-4ed3-9b49-b6a864a7b481" providerId="AD" clId="Web-{035979AA-C177-0B9A-086D-54F4937278C7}" dt="2023-09-29T14:24:30.651" v="5" actId="20577"/>
        <pc:sldMkLst>
          <pc:docMk/>
          <pc:sldMk cId="2813611641" sldId="426"/>
        </pc:sldMkLst>
        <pc:spChg chg="mod">
          <ac:chgData name="Caballero, Nathan" userId="S::natcabal@ttu.edu::f81873a3-34fc-4ed3-9b49-b6a864a7b481" providerId="AD" clId="Web-{035979AA-C177-0B9A-086D-54F4937278C7}" dt="2023-09-29T14:24:30.651" v="5" actId="20577"/>
          <ac:spMkLst>
            <pc:docMk/>
            <pc:sldMk cId="2813611641" sldId="426"/>
            <ac:spMk id="2" creationId="{7FDC53ED-BC21-7C44-84D9-D1249F8BC375}"/>
          </ac:spMkLst>
        </pc:spChg>
      </pc:sldChg>
      <pc:sldChg chg="modSp ord">
        <pc:chgData name="Caballero, Nathan" userId="S::natcabal@ttu.edu::f81873a3-34fc-4ed3-9b49-b6a864a7b481" providerId="AD" clId="Web-{035979AA-C177-0B9A-086D-54F4937278C7}" dt="2023-09-29T14:24:17.229" v="3"/>
        <pc:sldMkLst>
          <pc:docMk/>
          <pc:sldMk cId="323505466" sldId="428"/>
        </pc:sldMkLst>
        <pc:spChg chg="mod">
          <ac:chgData name="Caballero, Nathan" userId="S::natcabal@ttu.edu::f81873a3-34fc-4ed3-9b49-b6a864a7b481" providerId="AD" clId="Web-{035979AA-C177-0B9A-086D-54F4937278C7}" dt="2023-09-29T14:24:06.056" v="2" actId="20577"/>
          <ac:spMkLst>
            <pc:docMk/>
            <pc:sldMk cId="323505466" sldId="428"/>
            <ac:spMk id="2" creationId="{4C1BD6C7-445D-674F-9984-2BF4E0D43231}"/>
          </ac:spMkLst>
        </pc:spChg>
      </pc:sldChg>
    </pc:docChg>
  </pc:docChgLst>
  <pc:docChgLst>
    <pc:chgData name="Nathan Caballero" userId="8fe3500e5aa55480" providerId="LiveId" clId="{20305FEA-EC59-44B4-8C66-B6F701D2BDE9}"/>
    <pc:docChg chg="custSel modSld">
      <pc:chgData name="Nathan Caballero" userId="8fe3500e5aa55480" providerId="LiveId" clId="{20305FEA-EC59-44B4-8C66-B6F701D2BDE9}" dt="2022-12-07T21:00:24.120" v="5" actId="478"/>
      <pc:docMkLst>
        <pc:docMk/>
      </pc:docMkLst>
      <pc:sldChg chg="addSp delSp modSp mod">
        <pc:chgData name="Nathan Caballero" userId="8fe3500e5aa55480" providerId="LiveId" clId="{20305FEA-EC59-44B4-8C66-B6F701D2BDE9}" dt="2022-12-07T21:00:24.120" v="5" actId="478"/>
        <pc:sldMkLst>
          <pc:docMk/>
          <pc:sldMk cId="3983973563" sldId="432"/>
        </pc:sldMkLst>
        <pc:spChg chg="mod">
          <ac:chgData name="Nathan Caballero" userId="8fe3500e5aa55480" providerId="LiveId" clId="{20305FEA-EC59-44B4-8C66-B6F701D2BDE9}" dt="2022-12-07T20:53:59.726" v="3" actId="207"/>
          <ac:spMkLst>
            <pc:docMk/>
            <pc:sldMk cId="3983973563" sldId="432"/>
            <ac:spMk id="5" creationId="{E770C2F6-0D71-BD49-BFD1-C8F40A17EA66}"/>
          </ac:spMkLst>
        </pc:spChg>
        <pc:picChg chg="add del mod">
          <ac:chgData name="Nathan Caballero" userId="8fe3500e5aa55480" providerId="LiveId" clId="{20305FEA-EC59-44B4-8C66-B6F701D2BDE9}" dt="2022-12-07T21:00:24.120" v="5" actId="478"/>
          <ac:picMkLst>
            <pc:docMk/>
            <pc:sldMk cId="3983973563" sldId="432"/>
            <ac:picMk id="13" creationId="{ED9D3DED-2BD7-4B40-AB1B-F9962F3035FB}"/>
          </ac:picMkLst>
        </pc:picChg>
      </pc:sldChg>
    </pc:docChg>
  </pc:docChgLst>
  <pc:docChgLst>
    <pc:chgData name="Caballero, Nathan" userId="S::natcabal@ttu.edu::f81873a3-34fc-4ed3-9b49-b6a864a7b481" providerId="AD" clId="Web-{E397B705-5F4E-D542-6910-1E523A3D5CB8}"/>
    <pc:docChg chg="modSld">
      <pc:chgData name="Caballero, Nathan" userId="S::natcabal@ttu.edu::f81873a3-34fc-4ed3-9b49-b6a864a7b481" providerId="AD" clId="Web-{E397B705-5F4E-D542-6910-1E523A3D5CB8}" dt="2023-04-03T18:09:43.317" v="4"/>
      <pc:docMkLst>
        <pc:docMk/>
      </pc:docMkLst>
      <pc:sldChg chg="addSp delSp modSp">
        <pc:chgData name="Caballero, Nathan" userId="S::natcabal@ttu.edu::f81873a3-34fc-4ed3-9b49-b6a864a7b481" providerId="AD" clId="Web-{E397B705-5F4E-D542-6910-1E523A3D5CB8}" dt="2023-04-03T18:09:43.317" v="4"/>
        <pc:sldMkLst>
          <pc:docMk/>
          <pc:sldMk cId="4022195000" sldId="443"/>
        </pc:sldMkLst>
        <pc:spChg chg="add del mod">
          <ac:chgData name="Caballero, Nathan" userId="S::natcabal@ttu.edu::f81873a3-34fc-4ed3-9b49-b6a864a7b481" providerId="AD" clId="Web-{E397B705-5F4E-D542-6910-1E523A3D5CB8}" dt="2023-04-03T18:09:43.317" v="4"/>
          <ac:spMkLst>
            <pc:docMk/>
            <pc:sldMk cId="4022195000" sldId="443"/>
            <ac:spMk id="2" creationId="{2118F2D0-F72B-115E-CD74-6DF0C5091025}"/>
          </ac:spMkLst>
        </pc:spChg>
      </pc:sldChg>
    </pc:docChg>
  </pc:docChgLst>
  <pc:docChgLst>
    <pc:chgData name="Gracia, Zaida" userId="01eb295a-d042-4840-b5df-f912bb3b212b" providerId="ADAL" clId="{4D835EAA-CC60-4475-B25D-955B9635C91D}"/>
    <pc:docChg chg="modSld">
      <pc:chgData name="Gracia, Zaida" userId="01eb295a-d042-4840-b5df-f912bb3b212b" providerId="ADAL" clId="{4D835EAA-CC60-4475-B25D-955B9635C91D}" dt="2023-03-14T20:25:43.079" v="15" actId="6549"/>
      <pc:docMkLst>
        <pc:docMk/>
      </pc:docMkLst>
      <pc:sldChg chg="modSp mod">
        <pc:chgData name="Gracia, Zaida" userId="01eb295a-d042-4840-b5df-f912bb3b212b" providerId="ADAL" clId="{4D835EAA-CC60-4475-B25D-955B9635C91D}" dt="2023-03-14T20:25:43.079" v="15" actId="6549"/>
        <pc:sldMkLst>
          <pc:docMk/>
          <pc:sldMk cId="323505466" sldId="428"/>
        </pc:sldMkLst>
        <pc:spChg chg="mod">
          <ac:chgData name="Gracia, Zaida" userId="01eb295a-d042-4840-b5df-f912bb3b212b" providerId="ADAL" clId="{4D835EAA-CC60-4475-B25D-955B9635C91D}" dt="2023-03-14T20:25:43.079" v="15" actId="6549"/>
          <ac:spMkLst>
            <pc:docMk/>
            <pc:sldMk cId="323505466" sldId="428"/>
            <ac:spMk id="2" creationId="{4C1BD6C7-445D-674F-9984-2BF4E0D43231}"/>
          </ac:spMkLst>
        </pc:spChg>
      </pc:sldChg>
    </pc:docChg>
  </pc:docChgLst>
  <pc:docChgLst>
    <pc:chgData name="Gracia, Zaida" userId="S::zaida.gracia@ttu.edu::01eb295a-d042-4840-b5df-f912bb3b212b" providerId="AD" clId="Web-{D1B29E53-CE5B-2985-698A-DFD59F05E933}"/>
    <pc:docChg chg="modSld">
      <pc:chgData name="Gracia, Zaida" userId="S::zaida.gracia@ttu.edu::01eb295a-d042-4840-b5df-f912bb3b212b" providerId="AD" clId="Web-{D1B29E53-CE5B-2985-698A-DFD59F05E933}" dt="2023-04-04T21:03:22.533" v="1" actId="20577"/>
      <pc:docMkLst>
        <pc:docMk/>
      </pc:docMkLst>
      <pc:sldChg chg="modSp">
        <pc:chgData name="Gracia, Zaida" userId="S::zaida.gracia@ttu.edu::01eb295a-d042-4840-b5df-f912bb3b212b" providerId="AD" clId="Web-{D1B29E53-CE5B-2985-698A-DFD59F05E933}" dt="2023-04-04T21:03:22.533" v="1" actId="20577"/>
        <pc:sldMkLst>
          <pc:docMk/>
          <pc:sldMk cId="3983973563" sldId="432"/>
        </pc:sldMkLst>
        <pc:spChg chg="mod">
          <ac:chgData name="Gracia, Zaida" userId="S::zaida.gracia@ttu.edu::01eb295a-d042-4840-b5df-f912bb3b212b" providerId="AD" clId="Web-{D1B29E53-CE5B-2985-698A-DFD59F05E933}" dt="2023-04-04T21:03:22.533" v="1" actId="20577"/>
          <ac:spMkLst>
            <pc:docMk/>
            <pc:sldMk cId="3983973563" sldId="432"/>
            <ac:spMk id="2" creationId="{E7519A71-A52B-0943-81CA-E752964725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B13D-31FB-A04B-B840-E0FBB7A4288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51D7E-37BA-BC41-93DB-589EA7C69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22">
              <a:defRPr/>
            </a:pPr>
            <a:r>
              <a:rPr lang="en-US" sz="1400"/>
              <a:t>Good Morning everyone, and Welcome to the </a:t>
            </a:r>
            <a:r>
              <a:rPr lang="en-US" sz="1400" b="1"/>
              <a:t>overview</a:t>
            </a:r>
            <a:r>
              <a:rPr lang="en-US" sz="1400"/>
              <a:t> of the proposed National Science Foundation Engineering Research Center for Advancing Sustainable and Distributed Fertilizer Production, CASFER</a:t>
            </a:r>
          </a:p>
          <a:p>
            <a:pPr defTabSz="933022">
              <a:defRPr/>
            </a:pPr>
            <a:r>
              <a:rPr lang="en-US" sz="1400"/>
              <a:t>My name is Gerri Botte, and I am CASFER’s Center Director. </a:t>
            </a:r>
          </a:p>
          <a:p>
            <a:pPr defTabSz="933022">
              <a:defRPr/>
            </a:pPr>
            <a:r>
              <a:rPr lang="en-US" sz="1400"/>
              <a:t>CASFER is led by Texas Tech University, and four partner Universities:</a:t>
            </a:r>
          </a:p>
          <a:p>
            <a:pPr defTabSz="933022">
              <a:defRPr/>
            </a:pPr>
            <a:r>
              <a:rPr lang="en-US" sz="1400"/>
              <a:t>Florida Agricultural and Mechanical University (FAM U)</a:t>
            </a:r>
          </a:p>
          <a:p>
            <a:pPr defTabSz="933022">
              <a:defRPr/>
            </a:pPr>
            <a:r>
              <a:rPr lang="en-US" sz="1400"/>
              <a:t>Georgia Institute of Technology (GT)</a:t>
            </a:r>
          </a:p>
          <a:p>
            <a:pPr defTabSz="933022">
              <a:defRPr/>
            </a:pPr>
            <a:r>
              <a:rPr lang="en-US" sz="1400"/>
              <a:t>Case Western Reserve University (CASE Western Reserve University)</a:t>
            </a:r>
          </a:p>
          <a:p>
            <a:pPr defTabSz="933022">
              <a:defRPr/>
            </a:pPr>
            <a:r>
              <a:rPr lang="en-US" sz="1400"/>
              <a:t>and Massachusetts Institute of Technology (MIT)</a:t>
            </a:r>
          </a:p>
          <a:p>
            <a:pPr defTabSz="933022">
              <a:defRPr/>
            </a:pPr>
            <a:endParaRPr lang="en-US" b="1"/>
          </a:p>
          <a:p>
            <a:pPr defTabSz="933022"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022">
              <a:defRPr/>
            </a:pPr>
            <a:fld id="{72C51D7E-37BA-BC41-93DB-589EA7C69BC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022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70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51D7E-37BA-BC41-93DB-589EA7C69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5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2763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9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</p:spTree>
    <p:extLst>
      <p:ext uri="{BB962C8B-B14F-4D97-AF65-F5344CB8AC3E}">
        <p14:creationId xmlns:p14="http://schemas.microsoft.com/office/powerpoint/2010/main" val="298730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1"/>
            <a:ext cx="12192000" cy="2387600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32"/>
            <a:ext cx="10515600" cy="223519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Reviewer Comments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68EB61-8CC4-4945-93DF-918060C9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9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5CFC-211A-484C-98B9-47EFB969BD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611-3129-4453-A445-1BB252DB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8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D6C7-445D-674F-9984-2BF4E0D4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>
                <a:solidFill>
                  <a:srgbClr val="248351"/>
                </a:solidFill>
              </a:rPr>
              <a:t>CASFER</a:t>
            </a:r>
            <a:br>
              <a:rPr lang="en-US" sz="7200">
                <a:solidFill>
                  <a:srgbClr val="248351"/>
                </a:solidFill>
              </a:rPr>
            </a:br>
            <a:r>
              <a:rPr lang="en-US" sz="6000" b="1">
                <a:latin typeface="Arial Narrow" panose="020B0604020202020204" pitchFamily="34" charset="0"/>
                <a:cs typeface="Arial Narrow" panose="020B0604020202020204" pitchFamily="34" charset="0"/>
              </a:rPr>
              <a:t>Style Guide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322493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4C57A3-2C0C-43E8-A258-B79A9FC6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CASFER Presentation Title Slide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title page should look like this, with the partnering logos below.)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59B8D-A371-5846-B6B8-483F6003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74" y="301350"/>
            <a:ext cx="11385389" cy="3263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D18D-04E4-394F-A4A9-986A6C6F5C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" r="80627" b="81"/>
          <a:stretch/>
        </p:blipFill>
        <p:spPr>
          <a:xfrm>
            <a:off x="415379" y="5383486"/>
            <a:ext cx="1641122" cy="1213964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11EFC13-CA5E-2F4E-A6CB-6C4BC98BD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22" t="116" b="71"/>
          <a:stretch/>
        </p:blipFill>
        <p:spPr>
          <a:xfrm>
            <a:off x="10741799" y="5383486"/>
            <a:ext cx="1277273" cy="1213964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841D3E6B-E17D-A640-881D-BD3ACDA397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79" t="8103" b="24828"/>
          <a:stretch/>
        </p:blipFill>
        <p:spPr>
          <a:xfrm>
            <a:off x="7446579" y="5280214"/>
            <a:ext cx="1641122" cy="121576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DCACA2-7CA3-4242-A8CD-797E2B8BD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702" y="5704718"/>
            <a:ext cx="2743200" cy="5715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8D4C8E-22CE-644F-B33C-4371AB42D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409" y="5446683"/>
            <a:ext cx="2743200" cy="97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5ADC54-8515-A044-A49A-F73BC296E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4" t="107" r="62682" b="81"/>
          <a:stretch/>
        </p:blipFill>
        <p:spPr>
          <a:xfrm>
            <a:off x="9100680" y="5383486"/>
            <a:ext cx="1641122" cy="12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9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First Statement, Arial Narrow Bold, Green – 28 pt – 32 pt</a:t>
            </a:r>
          </a:p>
          <a:p>
            <a:r>
              <a:rPr lang="en-US" sz="2400" dirty="0">
                <a:latin typeface="Arial Narrow"/>
              </a:rPr>
              <a:t>Arial Narrow Regular 24 pt – 28 pt, regular circle bullet point </a:t>
            </a:r>
            <a:endParaRPr lang="en-US" sz="2400" dirty="0"/>
          </a:p>
          <a:p>
            <a:r>
              <a:rPr lang="en-US" sz="2400" dirty="0">
                <a:latin typeface="Arial Narrow"/>
              </a:rPr>
              <a:t>Left Align, 1.0 line spacing, 0pt before and after.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Use this format for content heavy slides</a:t>
            </a:r>
          </a:p>
          <a:p>
            <a:r>
              <a:rPr lang="en-US" sz="2400" dirty="0">
                <a:latin typeface="Arial Narrow"/>
              </a:rPr>
              <a:t>Max 4-5 bullet points per slide </a:t>
            </a:r>
            <a:endParaRPr lang="en-US" sz="2400" dirty="0"/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Graphic Font</a:t>
            </a:r>
          </a:p>
          <a:p>
            <a:r>
              <a:rPr lang="en-US" sz="2400" dirty="0">
                <a:latin typeface="Arial Narrow"/>
              </a:rPr>
              <a:t>Arial Narrow Regular</a:t>
            </a:r>
          </a:p>
          <a:p>
            <a:r>
              <a:rPr lang="en-US" sz="2400" dirty="0">
                <a:latin typeface="Arial Narrow"/>
              </a:rPr>
              <a:t>No smaller than 18 pt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– Regular – 44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D6C7-445D-674F-9984-2BF4E0D4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248351"/>
                </a:solidFill>
                <a:latin typeface="Impact"/>
              </a:rPr>
              <a:t>Heading</a:t>
            </a:r>
            <a:endParaRPr lang="en-US" sz="7200" dirty="0">
              <a:solidFill>
                <a:srgbClr val="248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Use this for Graphic-Only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Only Slides</a:t>
            </a:r>
          </a:p>
        </p:txBody>
      </p:sp>
    </p:spTree>
    <p:extLst>
      <p:ext uri="{BB962C8B-B14F-4D97-AF65-F5344CB8AC3E}">
        <p14:creationId xmlns:p14="http://schemas.microsoft.com/office/powerpoint/2010/main" val="335969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49569"/>
            <a:ext cx="6210299" cy="532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  <a:latin typeface="Arial Narrow"/>
              </a:rPr>
              <a:t>Hex #248351</a:t>
            </a:r>
            <a:endParaRPr lang="en-US" b="1">
              <a:solidFill>
                <a:srgbClr val="248351"/>
              </a:solidFill>
              <a:latin typeface="Arial Narrow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C7011-21D4-E246-8787-2D704A0AB000}"/>
              </a:ext>
            </a:extLst>
          </p:cNvPr>
          <p:cNvSpPr/>
          <p:nvPr/>
        </p:nvSpPr>
        <p:spPr>
          <a:xfrm>
            <a:off x="2078182" y="581891"/>
            <a:ext cx="1330036" cy="900545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0C2F6-0D71-BD49-BFD1-C8F40A17EA66}"/>
              </a:ext>
            </a:extLst>
          </p:cNvPr>
          <p:cNvSpPr/>
          <p:nvPr/>
        </p:nvSpPr>
        <p:spPr>
          <a:xfrm>
            <a:off x="2078182" y="1731818"/>
            <a:ext cx="1330036" cy="900545"/>
          </a:xfrm>
          <a:prstGeom prst="rect">
            <a:avLst/>
          </a:prstGeom>
          <a:solidFill>
            <a:srgbClr val="4A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3CFDC-0EA2-D049-B88E-99F70AFB2EBD}"/>
              </a:ext>
            </a:extLst>
          </p:cNvPr>
          <p:cNvSpPr/>
          <p:nvPr/>
        </p:nvSpPr>
        <p:spPr>
          <a:xfrm>
            <a:off x="2078182" y="2881745"/>
            <a:ext cx="1330036" cy="900545"/>
          </a:xfrm>
          <a:prstGeom prst="rect">
            <a:avLst/>
          </a:prstGeom>
          <a:solidFill>
            <a:srgbClr val="436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288FF-99D9-4341-BA29-966895818F24}"/>
              </a:ext>
            </a:extLst>
          </p:cNvPr>
          <p:cNvSpPr/>
          <p:nvPr/>
        </p:nvSpPr>
        <p:spPr>
          <a:xfrm>
            <a:off x="2078182" y="4031672"/>
            <a:ext cx="1330036" cy="900545"/>
          </a:xfrm>
          <a:prstGeom prst="rect">
            <a:avLst/>
          </a:prstGeom>
          <a:solidFill>
            <a:srgbClr val="9F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AD15C-C5A3-F24B-9CEF-0BE64E099314}"/>
              </a:ext>
            </a:extLst>
          </p:cNvPr>
          <p:cNvSpPr/>
          <p:nvPr/>
        </p:nvSpPr>
        <p:spPr>
          <a:xfrm>
            <a:off x="2078182" y="5181600"/>
            <a:ext cx="1330036" cy="9005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3697C7-19CF-3446-A891-C91A754E1379}"/>
              </a:ext>
            </a:extLst>
          </p:cNvPr>
          <p:cNvSpPr txBox="1">
            <a:spLocks/>
          </p:cNvSpPr>
          <p:nvPr/>
        </p:nvSpPr>
        <p:spPr>
          <a:xfrm>
            <a:off x="5157354" y="2057667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1929D"/>
                </a:solidFill>
              </a:rPr>
              <a:t>Hex #41929D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B093D1E-008A-3A4C-A864-016EC1106CC0}"/>
              </a:ext>
            </a:extLst>
          </p:cNvPr>
          <p:cNvSpPr txBox="1">
            <a:spLocks/>
          </p:cNvSpPr>
          <p:nvPr/>
        </p:nvSpPr>
        <p:spPr>
          <a:xfrm>
            <a:off x="5157354" y="3165765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36661"/>
                </a:solidFill>
              </a:rPr>
              <a:t>Hex #436661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BC407BE-E8E8-EF46-BBD6-915D5CA74D0C}"/>
              </a:ext>
            </a:extLst>
          </p:cNvPr>
          <p:cNvSpPr txBox="1">
            <a:spLocks/>
          </p:cNvSpPr>
          <p:nvPr/>
        </p:nvSpPr>
        <p:spPr>
          <a:xfrm>
            <a:off x="5157354" y="4273863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9F6F47"/>
                </a:solidFill>
              </a:rPr>
              <a:t>Hex #9F6F47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CE1D7B-05FF-AC4A-92C3-F3E573DFAE22}"/>
              </a:ext>
            </a:extLst>
          </p:cNvPr>
          <p:cNvSpPr txBox="1">
            <a:spLocks/>
          </p:cNvSpPr>
          <p:nvPr/>
        </p:nvSpPr>
        <p:spPr>
          <a:xfrm>
            <a:off x="5157354" y="5381959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Hex #000000</a:t>
            </a:r>
          </a:p>
        </p:txBody>
      </p:sp>
    </p:spTree>
    <p:extLst>
      <p:ext uri="{BB962C8B-B14F-4D97-AF65-F5344CB8AC3E}">
        <p14:creationId xmlns:p14="http://schemas.microsoft.com/office/powerpoint/2010/main" val="398397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1EA8FB-1CF5-A145-A9BC-EB0B6E7E87CF}"/>
              </a:ext>
            </a:extLst>
          </p:cNvPr>
          <p:cNvSpPr/>
          <p:nvPr/>
        </p:nvSpPr>
        <p:spPr>
          <a:xfrm>
            <a:off x="4405634" y="3415938"/>
            <a:ext cx="3017520" cy="4158023"/>
          </a:xfrm>
          <a:prstGeom prst="rect">
            <a:avLst/>
          </a:pr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07049-114F-4149-920B-49C871D5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Leadership Photo Template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501418-0059-214D-8410-8865A373E1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1429" y="5765664"/>
            <a:ext cx="3005930" cy="4614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/>
              <a:t>Co-Leader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93464-023F-744F-B196-868ED0C88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/>
        </p:blipFill>
        <p:spPr>
          <a:xfrm>
            <a:off x="4405634" y="2045850"/>
            <a:ext cx="3017520" cy="30175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74498B-1B7E-EA44-B5BF-E2622E22201F}"/>
              </a:ext>
            </a:extLst>
          </p:cNvPr>
          <p:cNvSpPr/>
          <p:nvPr/>
        </p:nvSpPr>
        <p:spPr>
          <a:xfrm>
            <a:off x="602777" y="3429000"/>
            <a:ext cx="3017520" cy="4158023"/>
          </a:xfrm>
          <a:prstGeom prst="rect">
            <a:avLst/>
          </a:pr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17F22-1BBE-8240-9278-9FEBB37C0170}"/>
              </a:ext>
            </a:extLst>
          </p:cNvPr>
          <p:cNvSpPr txBox="1">
            <a:spLocks/>
          </p:cNvSpPr>
          <p:nvPr/>
        </p:nvSpPr>
        <p:spPr>
          <a:xfrm>
            <a:off x="614009" y="5765664"/>
            <a:ext cx="2995057" cy="109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0" algn="ctr">
              <a:buNone/>
            </a:pPr>
            <a:r>
              <a:rPr lang="en-US" b="1"/>
              <a:t>Leader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FCE29-9EF3-404A-BB89-EC69004562A3}"/>
              </a:ext>
            </a:extLst>
          </p:cNvPr>
          <p:cNvSpPr/>
          <p:nvPr/>
        </p:nvSpPr>
        <p:spPr>
          <a:xfrm>
            <a:off x="614009" y="5173383"/>
            <a:ext cx="299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Roger H. French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D984F-03D0-9F4E-9EF1-349D8934D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b="15161"/>
          <a:stretch/>
        </p:blipFill>
        <p:spPr>
          <a:xfrm>
            <a:off x="614009" y="1878988"/>
            <a:ext cx="3017520" cy="30175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DBF1B6-2D4C-A649-B50A-76C74D107B40}"/>
              </a:ext>
            </a:extLst>
          </p:cNvPr>
          <p:cNvSpPr/>
          <p:nvPr/>
        </p:nvSpPr>
        <p:spPr>
          <a:xfrm>
            <a:off x="4411429" y="5173383"/>
            <a:ext cx="3005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err="1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Hesketh</a:t>
            </a:r>
            <a:endParaRPr lang="en-US" sz="3200" b="1">
              <a:solidFill>
                <a:srgbClr val="2483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EC894-C19E-3C47-9955-618698770912}"/>
              </a:ext>
            </a:extLst>
          </p:cNvPr>
          <p:cNvGrpSpPr/>
          <p:nvPr/>
        </p:nvGrpSpPr>
        <p:grpSpPr>
          <a:xfrm>
            <a:off x="8210419" y="2084858"/>
            <a:ext cx="3030583" cy="5502166"/>
            <a:chOff x="8210419" y="2084858"/>
            <a:chExt cx="3030583" cy="550216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F909D-8D15-5F42-93A9-C0777553A153}"/>
                </a:ext>
              </a:extLst>
            </p:cNvPr>
            <p:cNvSpPr/>
            <p:nvPr/>
          </p:nvSpPr>
          <p:spPr>
            <a:xfrm>
              <a:off x="8216950" y="3429001"/>
              <a:ext cx="3017520" cy="4158023"/>
            </a:xfrm>
            <a:prstGeom prst="rect">
              <a:avLst/>
            </a:prstGeom>
            <a:solidFill>
              <a:schemeClr val="bg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71A8F8-BEEA-2642-A5A4-B0340C533997}"/>
                </a:ext>
              </a:extLst>
            </p:cNvPr>
            <p:cNvSpPr/>
            <p:nvPr/>
          </p:nvSpPr>
          <p:spPr>
            <a:xfrm>
              <a:off x="8210419" y="5173383"/>
              <a:ext cx="3030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err="1">
                  <a:solidFill>
                    <a:srgbClr val="2483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Hardberger</a:t>
              </a:r>
              <a:endParaRPr lang="en-US" sz="3200" b="1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73FB74-C442-4D45-B75E-94A5D11FA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" b="250"/>
            <a:stretch/>
          </p:blipFill>
          <p:spPr>
            <a:xfrm>
              <a:off x="8216950" y="2084858"/>
              <a:ext cx="3017520" cy="3017520"/>
            </a:xfrm>
            <a:custGeom>
              <a:avLst/>
              <a:gdLst>
                <a:gd name="connsiteX0" fmla="*/ 700978 w 1401956"/>
                <a:gd name="connsiteY0" fmla="*/ 0 h 1401956"/>
                <a:gd name="connsiteX1" fmla="*/ 1401956 w 1401956"/>
                <a:gd name="connsiteY1" fmla="*/ 700978 h 1401956"/>
                <a:gd name="connsiteX2" fmla="*/ 700978 w 1401956"/>
                <a:gd name="connsiteY2" fmla="*/ 1401956 h 1401956"/>
                <a:gd name="connsiteX3" fmla="*/ 0 w 1401956"/>
                <a:gd name="connsiteY3" fmla="*/ 700978 h 1401956"/>
                <a:gd name="connsiteX4" fmla="*/ 700978 w 1401956"/>
                <a:gd name="connsiteY4" fmla="*/ 0 h 140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956" h="1401956">
                  <a:moveTo>
                    <a:pt x="700978" y="0"/>
                  </a:moveTo>
                  <a:cubicBezTo>
                    <a:pt x="1088117" y="0"/>
                    <a:pt x="1401956" y="313839"/>
                    <a:pt x="1401956" y="700978"/>
                  </a:cubicBezTo>
                  <a:cubicBezTo>
                    <a:pt x="1401956" y="1088117"/>
                    <a:pt x="1088117" y="1401956"/>
                    <a:pt x="700978" y="1401956"/>
                  </a:cubicBezTo>
                  <a:cubicBezTo>
                    <a:pt x="313839" y="1401956"/>
                    <a:pt x="0" y="1088117"/>
                    <a:pt x="0" y="700978"/>
                  </a:cubicBezTo>
                  <a:cubicBezTo>
                    <a:pt x="0" y="313839"/>
                    <a:pt x="313839" y="0"/>
                    <a:pt x="700978" y="0"/>
                  </a:cubicBezTo>
                  <a:close/>
                </a:path>
              </a:pathLst>
            </a:custGeom>
            <a:ln w="76200">
              <a:solidFill>
                <a:schemeClr val="bg1"/>
              </a:solidFill>
            </a:ln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4E8CFCF-F43A-BD42-A7DC-3302674B45DF}"/>
                </a:ext>
              </a:extLst>
            </p:cNvPr>
            <p:cNvSpPr txBox="1">
              <a:spLocks/>
            </p:cNvSpPr>
            <p:nvPr/>
          </p:nvSpPr>
          <p:spPr>
            <a:xfrm>
              <a:off x="8222746" y="5765664"/>
              <a:ext cx="3005929" cy="4614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/>
                <a:t>Co-Leader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77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690688"/>
            <a:ext cx="6210300" cy="5227394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Large Leaders </a:t>
            </a:r>
          </a:p>
          <a:p>
            <a:r>
              <a:rPr lang="en-US"/>
              <a:t>3.3 x 3.3</a:t>
            </a:r>
          </a:p>
          <a:p>
            <a:r>
              <a:rPr lang="en-US"/>
              <a:t>White, 6 </a:t>
            </a:r>
            <a:r>
              <a:rPr lang="en-US" err="1"/>
              <a:t>pt</a:t>
            </a:r>
            <a:r>
              <a:rPr lang="en-US"/>
              <a:t> border</a:t>
            </a:r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3B935-8609-714F-9229-C65A3FA34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4677"/>
          <a:stretch/>
        </p:blipFill>
        <p:spPr>
          <a:xfrm>
            <a:off x="342054" y="2114579"/>
            <a:ext cx="3017520" cy="30175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046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690688"/>
            <a:ext cx="6210300" cy="491793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Full Team (Gerri’s Overview)</a:t>
            </a:r>
          </a:p>
          <a:p>
            <a:r>
              <a:rPr lang="en-US"/>
              <a:t>2.3” x 2.3”</a:t>
            </a:r>
          </a:p>
          <a:p>
            <a:r>
              <a:rPr lang="en-US"/>
              <a:t>White, 6pt border</a:t>
            </a:r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24835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Small Participants </a:t>
            </a:r>
          </a:p>
          <a:p>
            <a:r>
              <a:rPr lang="en-US"/>
              <a:t>1.38” x 1.38”</a:t>
            </a:r>
          </a:p>
          <a:p>
            <a:r>
              <a:rPr lang="en-US"/>
              <a:t>White, 3pt border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9DFAD-8A61-644F-96E1-668F7C3B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/>
        </p:blipFill>
        <p:spPr>
          <a:xfrm>
            <a:off x="1570875" y="4775440"/>
            <a:ext cx="1261872" cy="1261872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9F164-AD38-6040-B2FC-7F4304FB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b="16131"/>
          <a:stretch/>
        </p:blipFill>
        <p:spPr>
          <a:xfrm>
            <a:off x="1150251" y="2094050"/>
            <a:ext cx="2103120" cy="2103120"/>
          </a:xfrm>
          <a:custGeom>
            <a:avLst/>
            <a:gdLst>
              <a:gd name="connsiteX0" fmla="*/ 700978 w 1401956"/>
              <a:gd name="connsiteY0" fmla="*/ 0 h 1401956"/>
              <a:gd name="connsiteX1" fmla="*/ 1401956 w 1401956"/>
              <a:gd name="connsiteY1" fmla="*/ 700978 h 1401956"/>
              <a:gd name="connsiteX2" fmla="*/ 700978 w 1401956"/>
              <a:gd name="connsiteY2" fmla="*/ 1401956 h 1401956"/>
              <a:gd name="connsiteX3" fmla="*/ 0 w 1401956"/>
              <a:gd name="connsiteY3" fmla="*/ 700978 h 1401956"/>
              <a:gd name="connsiteX4" fmla="*/ 700978 w 1401956"/>
              <a:gd name="connsiteY4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56" h="1401956">
                <a:moveTo>
                  <a:pt x="700978" y="0"/>
                </a:moveTo>
                <a:cubicBezTo>
                  <a:pt x="1088117" y="0"/>
                  <a:pt x="1401956" y="313839"/>
                  <a:pt x="1401956" y="700978"/>
                </a:cubicBezTo>
                <a:cubicBezTo>
                  <a:pt x="1401956" y="1088117"/>
                  <a:pt x="1088117" y="1401956"/>
                  <a:pt x="700978" y="1401956"/>
                </a:cubicBezTo>
                <a:cubicBezTo>
                  <a:pt x="313839" y="1401956"/>
                  <a:pt x="0" y="1088117"/>
                  <a:pt x="0" y="700978"/>
                </a:cubicBezTo>
                <a:cubicBezTo>
                  <a:pt x="0" y="313839"/>
                  <a:pt x="313839" y="0"/>
                  <a:pt x="700978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363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53345989FB044AA65415C5E4E6A6D" ma:contentTypeVersion="16" ma:contentTypeDescription="Create a new document." ma:contentTypeScope="" ma:versionID="904f540e5ccedd90d2bd66f6c468f105">
  <xsd:schema xmlns:xsd="http://www.w3.org/2001/XMLSchema" xmlns:xs="http://www.w3.org/2001/XMLSchema" xmlns:p="http://schemas.microsoft.com/office/2006/metadata/properties" xmlns:ns2="375a06d6-75f7-4773-abc2-d40244442ac0" xmlns:ns3="32da7dbc-78d6-4cf6-8c28-c6f0d67f719a" targetNamespace="http://schemas.microsoft.com/office/2006/metadata/properties" ma:root="true" ma:fieldsID="d70744efbf2e513338a56062d7b1abe1" ns2:_="" ns3:_="">
    <xsd:import namespace="375a06d6-75f7-4773-abc2-d40244442ac0"/>
    <xsd:import namespace="32da7dbc-78d6-4cf6-8c28-c6f0d67f7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06d6-75f7-4773-abc2-d40244442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a7dbc-78d6-4cf6-8c28-c6f0d67f7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81ad49-a8c8-4c7e-9bd1-8bb64bb4b74b}" ma:internalName="TaxCatchAll" ma:showField="CatchAllData" ma:web="32da7dbc-78d6-4cf6-8c28-c6f0d67f7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da7dbc-78d6-4cf6-8c28-c6f0d67f719a" xsi:nil="true"/>
    <lcf76f155ced4ddcb4097134ff3c332f xmlns="375a06d6-75f7-4773-abc2-d40244442a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F6C8EC-BAA2-4B68-9650-D87EBAE963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8AE323-0615-4165-B1AC-5D9091D92772}">
  <ds:schemaRefs>
    <ds:schemaRef ds:uri="32da7dbc-78d6-4cf6-8c28-c6f0d67f719a"/>
    <ds:schemaRef ds:uri="375a06d6-75f7-4773-abc2-d40244442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2F136F-6A22-4FC0-9204-18396516C333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32da7dbc-78d6-4cf6-8c28-c6f0d67f719a"/>
    <ds:schemaRef ds:uri="http://schemas.openxmlformats.org/package/2006/metadata/core-properties"/>
    <ds:schemaRef ds:uri="375a06d6-75f7-4773-abc2-d40244442ac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260</Words>
  <Application>Microsoft Office PowerPoint</Application>
  <PresentationFormat>Widescreen</PresentationFormat>
  <Paragraphs>51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CASFER Style Guide</vt:lpstr>
      <vt:lpstr>PowerPoint Presentation</vt:lpstr>
      <vt:lpstr>Impact – Regular – 44 pt</vt:lpstr>
      <vt:lpstr>Heading</vt:lpstr>
      <vt:lpstr>Graphic Only Slides</vt:lpstr>
      <vt:lpstr>Color Values</vt:lpstr>
      <vt:lpstr>Leadership Photo Template</vt:lpstr>
      <vt:lpstr>Photo Guidelines</vt:lpstr>
      <vt:lpstr>Photo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McCord, Amber</dc:creator>
  <cp:lastModifiedBy>Gracia, Zaida</cp:lastModifiedBy>
  <cp:revision>15</cp:revision>
  <dcterms:created xsi:type="dcterms:W3CDTF">2021-03-11T16:35:34Z</dcterms:created>
  <dcterms:modified xsi:type="dcterms:W3CDTF">2023-09-29T14:24:32Z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0x01010091F53345989FB044AA65415C5E4E6A6D</vt:lpwstr>
  </property>
  <property fmtid="{D5CDD505-2E9C-101B-9397-08002B2CF9AE}" pid="3" name="MediaServiceImageTags">
    <vt:lpwstr/>
  </property>
</Properties>
</file>