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0" r:id="rId5"/>
  </p:sldMasterIdLst>
  <p:notesMasterIdLst>
    <p:notesMasterId r:id="rId17"/>
  </p:notesMasterIdLst>
  <p:sldIdLst>
    <p:sldId id="455" r:id="rId6"/>
    <p:sldId id="883" r:id="rId7"/>
    <p:sldId id="877" r:id="rId8"/>
    <p:sldId id="882" r:id="rId9"/>
    <p:sldId id="884" r:id="rId10"/>
    <p:sldId id="885" r:id="rId11"/>
    <p:sldId id="429" r:id="rId12"/>
    <p:sldId id="887" r:id="rId13"/>
    <p:sldId id="432" r:id="rId14"/>
    <p:sldId id="888" r:id="rId15"/>
    <p:sldId id="881" r:id="rId1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C02703-14C7-D569-1205-A1D627B30643}" name="Hendrick, Michelle" initials="HM" userId="S::Michelle.Hendrick@ttu.edu::bf28532c-36be-467b-a6d4-8b0b7373a5e0" providerId="AD"/>
  <p188:author id="{61ABC206-BC60-D551-C237-D59945725D3C}" name="Michael, Karen" initials="MK" userId="S::karen.michael@ttu.edu::3d011458-d63b-4472-8560-164c4cd8736d" providerId="AD"/>
  <p188:author id="{FE1FD832-E9FA-E6E8-1E8B-E3DDE6EC73EA}" name="McCord, Amber" initials="MA" userId="S::amber.mccord@ttu.edu::ecc5fda9-5389-41dd-906d-b3ac92df67c4" providerId="AD"/>
  <p188:author id="{182DA644-B7AC-44B5-06CC-E27935E4DA23}" name="Price, Crystal" initials="PC" userId="S::Crystal.Price@ttu.edu::0e0483a4-fb54-4212-89e0-cea716e46f78" providerId="AD"/>
  <p188:author id="{08CF8049-729D-ACCA-96C8-B1F01B0E368E}" name="Jenkins, Missy" initials="JM" userId="S::missy.jenkins@ttu.edu::fa5d7d43-aef1-4bd5-9e46-cdbacb329073" providerId="AD"/>
  <p188:author id="{B925B370-12C5-725E-8D1E-284756ACEA9C}" name="Romo, Carrie" initials="RC" userId="S::Carrie.romo@ttu.edu::95e5d4ef-56df-4555-8e73-6d62a35839ab" providerId="AD"/>
  <p188:author id="{CBE7D67E-D4E5-FE52-7EDD-B4D692DB68E8}" name="Stone, Cele" initials="SC" userId="S::cele.stone@ttu.edu::bd60472c-2b45-4c71-9d37-8775378cb00c" providerId="AD"/>
  <p188:author id="{960F67BB-5884-E0AB-8C7A-8DD1A184D875}" name="Botte, Gerri" initials="BG" userId="S::gerri.botte@ttu.edu::5f2dabf3-c24b-47ca-998f-05d149f333e1" providerId="AD"/>
  <p188:author id="{4A3143EC-0217-4597-5F08-CE3B3FA2FFEF}" name="Tindle, Kayla" initials="TK" userId="S::kayla.tindle@ttu.edu::4d6592bc-f9e4-4641-a4e2-f2f33e3347f9" providerId="AD"/>
  <p188:author id="{3C6DEDF1-72EC-0B39-3FA2-E906B42A83F8}" name="Jenkins, Missy" initials="JM" userId="S::Missy.Jenkins@ttu.edu::fa5d7d43-aef1-4bd5-9e46-cdbacb329073" providerId="AD"/>
  <p188:author id="{C96F06FF-C041-FAE3-1E7F-4779F6DDDAA2}" name="Sanchez, Cristal P" initials="SP" userId="S::cristal.p.sanchez@ttu.edu::e7e734c6-afa9-4847-ae0b-d5192bc9f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8351"/>
    <a:srgbClr val="4A9DA7"/>
    <a:srgbClr val="5B8481"/>
    <a:srgbClr val="A97B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FA6AD6-7CF5-904B-8037-AD8740CFEB55}" v="1" dt="2024-07-22T16:02:24.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88"/>
    <p:restoredTop sz="74326"/>
  </p:normalViewPr>
  <p:slideViewPr>
    <p:cSldViewPr snapToGrid="0">
      <p:cViewPr varScale="1">
        <p:scale>
          <a:sx n="161" d="100"/>
          <a:sy n="161" d="100"/>
        </p:scale>
        <p:origin x="3656" y="208"/>
      </p:cViewPr>
      <p:guideLst>
        <p:guide orient="horz" pos="84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3343" cy="467071"/>
          </a:xfrm>
          <a:prstGeom prst="rect">
            <a:avLst/>
          </a:prstGeom>
        </p:spPr>
        <p:txBody>
          <a:bodyPr vert="horz" lIns="93302" tIns="46651" rIns="93302" bIns="46651" rtlCol="0"/>
          <a:lstStyle>
            <a:lvl1pPr algn="l">
              <a:defRPr sz="1200"/>
            </a:lvl1pPr>
          </a:lstStyle>
          <a:p>
            <a:endParaRPr lang="en-US"/>
          </a:p>
        </p:txBody>
      </p:sp>
      <p:sp>
        <p:nvSpPr>
          <p:cNvPr id="3" name="Date Placeholder 2"/>
          <p:cNvSpPr>
            <a:spLocks noGrp="1"/>
          </p:cNvSpPr>
          <p:nvPr>
            <p:ph type="dt" idx="1"/>
          </p:nvPr>
        </p:nvSpPr>
        <p:spPr>
          <a:xfrm>
            <a:off x="3978132" y="1"/>
            <a:ext cx="3043343" cy="467071"/>
          </a:xfrm>
          <a:prstGeom prst="rect">
            <a:avLst/>
          </a:prstGeom>
        </p:spPr>
        <p:txBody>
          <a:bodyPr vert="horz" lIns="93302" tIns="46651" rIns="93302" bIns="46651" rtlCol="0"/>
          <a:lstStyle>
            <a:lvl1pPr algn="r">
              <a:defRPr sz="1200"/>
            </a:lvl1pPr>
          </a:lstStyle>
          <a:p>
            <a:fld id="{ABFE5021-8682-47A8-90BA-49B8BDA77939}" type="datetimeFigureOut">
              <a:rPr lang="en-US" smtClean="0"/>
              <a:t>9/10/26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02" tIns="46651" rIns="93302" bIns="46651" rtlCol="0" anchor="ctr"/>
          <a:lstStyle/>
          <a:p>
            <a:endParaRPr lang="en-US"/>
          </a:p>
        </p:txBody>
      </p:sp>
      <p:sp>
        <p:nvSpPr>
          <p:cNvPr id="5" name="Notes Placeholder 4"/>
          <p:cNvSpPr>
            <a:spLocks noGrp="1"/>
          </p:cNvSpPr>
          <p:nvPr>
            <p:ph type="body" sz="quarter" idx="3"/>
          </p:nvPr>
        </p:nvSpPr>
        <p:spPr>
          <a:xfrm>
            <a:off x="702310" y="4480005"/>
            <a:ext cx="5618480" cy="3665458"/>
          </a:xfrm>
          <a:prstGeom prst="rect">
            <a:avLst/>
          </a:prstGeom>
        </p:spPr>
        <p:txBody>
          <a:bodyPr vert="horz" lIns="93302" tIns="46651" rIns="93302" bIns="4665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0"/>
            <a:ext cx="3043343" cy="467070"/>
          </a:xfrm>
          <a:prstGeom prst="rect">
            <a:avLst/>
          </a:prstGeom>
        </p:spPr>
        <p:txBody>
          <a:bodyPr vert="horz" lIns="93302" tIns="46651" rIns="93302" bIns="46651"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3302" tIns="46651" rIns="93302" bIns="46651" rtlCol="0" anchor="b"/>
          <a:lstStyle>
            <a:lvl1pPr algn="r">
              <a:defRPr sz="1200"/>
            </a:lvl1pPr>
          </a:lstStyle>
          <a:p>
            <a:fld id="{155AB0FB-1FB2-48F9-B493-2E32D6ADAE44}" type="slidenum">
              <a:rPr lang="en-US" smtClean="0"/>
              <a:t>‹#›</a:t>
            </a:fld>
            <a:endParaRPr lang="en-US"/>
          </a:p>
        </p:txBody>
      </p:sp>
    </p:spTree>
    <p:extLst>
      <p:ext uri="{BB962C8B-B14F-4D97-AF65-F5344CB8AC3E}">
        <p14:creationId xmlns:p14="http://schemas.microsoft.com/office/powerpoint/2010/main" val="3531878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3022" rtl="0" eaLnBrk="1" fontAlgn="auto" latinLnBrk="0" hangingPunct="1">
              <a:lnSpc>
                <a:spcPct val="100000"/>
              </a:lnSpc>
              <a:spcBef>
                <a:spcPts val="0"/>
              </a:spcBef>
              <a:spcAft>
                <a:spcPts val="0"/>
              </a:spcAft>
              <a:buClrTx/>
              <a:buSzTx/>
              <a:buFontTx/>
              <a:buNone/>
              <a:tabLst/>
              <a:defRPr/>
            </a:pPr>
            <a:r>
              <a:rPr lang="en-US" dirty="0">
                <a:cs typeface="Calibri"/>
              </a:rPr>
              <a:t>CASFER is an NSF funded Engineering Research Center. We are the center for advancing sustainable and distributed fertilizer production consisting of 5 partner institutions: FAMU, GT, MIT, Case Western, and Texas Tech where the center headquarters are located</a:t>
            </a:r>
          </a:p>
          <a:p>
            <a:pPr defTabSz="933022">
              <a:defRPr/>
            </a:pPr>
            <a:endParaRPr lang="en-US" dirty="0">
              <a:cs typeface="Calibri"/>
            </a:endParaRPr>
          </a:p>
        </p:txBody>
      </p:sp>
      <p:sp>
        <p:nvSpPr>
          <p:cNvPr id="4" name="Slide Number Placeholder 3"/>
          <p:cNvSpPr>
            <a:spLocks noGrp="1"/>
          </p:cNvSpPr>
          <p:nvPr>
            <p:ph type="sldNum" sz="quarter" idx="5"/>
          </p:nvPr>
        </p:nvSpPr>
        <p:spPr/>
        <p:txBody>
          <a:bodyPr/>
          <a:lstStyle/>
          <a:p>
            <a:pPr defTabSz="933022">
              <a:defRPr/>
            </a:pPr>
            <a:fld id="{72C51D7E-37BA-BC41-93DB-589EA7C69BCC}" type="slidenum">
              <a:rPr lang="en-US">
                <a:solidFill>
                  <a:prstClr val="black"/>
                </a:solidFill>
                <a:latin typeface="Calibri" panose="020F0502020204030204"/>
              </a:rPr>
              <a:pPr defTabSz="933022">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296709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5AB0FB-1FB2-48F9-B493-2E32D6ADAE44}" type="slidenum">
              <a:rPr lang="en-US" smtClean="0"/>
              <a:t>6</a:t>
            </a:fld>
            <a:endParaRPr lang="en-US"/>
          </a:p>
        </p:txBody>
      </p:sp>
    </p:spTree>
    <p:extLst>
      <p:ext uri="{BB962C8B-B14F-4D97-AF65-F5344CB8AC3E}">
        <p14:creationId xmlns:p14="http://schemas.microsoft.com/office/powerpoint/2010/main" val="252686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5AB0FB-1FB2-48F9-B493-2E32D6ADAE44}" type="slidenum">
              <a:rPr lang="en-US" smtClean="0"/>
              <a:t>11</a:t>
            </a:fld>
            <a:endParaRPr lang="en-US"/>
          </a:p>
        </p:txBody>
      </p:sp>
    </p:spTree>
    <p:extLst>
      <p:ext uri="{BB962C8B-B14F-4D97-AF65-F5344CB8AC3E}">
        <p14:creationId xmlns:p14="http://schemas.microsoft.com/office/powerpoint/2010/main" val="1143222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DD41-5403-4EA9-9C6A-FF12537FF01D}"/>
              </a:ext>
            </a:extLst>
          </p:cNvPr>
          <p:cNvSpPr>
            <a:spLocks noGrp="1"/>
          </p:cNvSpPr>
          <p:nvPr>
            <p:ph type="ctrTitle"/>
          </p:nvPr>
        </p:nvSpPr>
        <p:spPr>
          <a:xfrm>
            <a:off x="1524000" y="1122363"/>
            <a:ext cx="9144000" cy="2387600"/>
          </a:xfrm>
        </p:spPr>
        <p:txBody>
          <a:bodyPr anchor="b"/>
          <a:lstStyle>
            <a:lvl1pPr algn="ctr">
              <a:defRPr sz="6000">
                <a:latin typeface="Impact" panose="020B080603090205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FF0E9C-24BF-4709-A3FB-F191C848E8B1}"/>
              </a:ext>
            </a:extLst>
          </p:cNvPr>
          <p:cNvSpPr>
            <a:spLocks noGrp="1"/>
          </p:cNvSpPr>
          <p:nvPr>
            <p:ph type="subTitle" idx="1"/>
          </p:nvPr>
        </p:nvSpPr>
        <p:spPr>
          <a:xfrm>
            <a:off x="1524000" y="3879438"/>
            <a:ext cx="9144000" cy="1013760"/>
          </a:xfrm>
        </p:spPr>
        <p:txBody>
          <a:bodyPr/>
          <a:lstStyle>
            <a:lvl1pPr marL="0" indent="0" algn="ctr">
              <a:buNone/>
              <a:defRPr sz="2400" b="0" i="0">
                <a:latin typeface="Arial Narrow" panose="020B0604020202020204" pitchFamily="34" charset="0"/>
                <a:cs typeface="Arial Narrow"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40690DAB-ED6B-EF4F-A243-E953EF2FDF1C}"/>
              </a:ext>
            </a:extLst>
          </p:cNvPr>
          <p:cNvSpPr/>
          <p:nvPr userDrawn="1"/>
        </p:nvSpPr>
        <p:spPr>
          <a:xfrm>
            <a:off x="0" y="3709851"/>
            <a:ext cx="12192000" cy="1263264"/>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1060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838200" y="1325563"/>
            <a:ext cx="10515600"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0959790-2040-9246-9374-F4BBC179F31D}"/>
              </a:ext>
            </a:extLst>
          </p:cNvPr>
          <p:cNvSpPr/>
          <p:nvPr userDrawn="1"/>
        </p:nvSpPr>
        <p:spPr>
          <a:xfrm>
            <a:off x="0" y="0"/>
            <a:ext cx="12192000" cy="1263264"/>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Title 1">
            <a:extLst>
              <a:ext uri="{FF2B5EF4-FFF2-40B4-BE49-F238E27FC236}">
                <a16:creationId xmlns:a16="http://schemas.microsoft.com/office/drawing/2014/main" id="{90FDDE12-F39E-F946-A163-7481E1A89D8B}"/>
              </a:ext>
            </a:extLst>
          </p:cNvPr>
          <p:cNvSpPr>
            <a:spLocks noGrp="1"/>
          </p:cNvSpPr>
          <p:nvPr>
            <p:ph type="title"/>
          </p:nvPr>
        </p:nvSpPr>
        <p:spPr>
          <a:xfrm>
            <a:off x="838200" y="0"/>
            <a:ext cx="10515600" cy="1325563"/>
          </a:xfrm>
        </p:spPr>
        <p:txBody>
          <a:bodyPr/>
          <a:lstStyle>
            <a:lvl1pPr>
              <a:defRPr>
                <a:solidFill>
                  <a:schemeClr val="bg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BB2933D9-805F-8722-1DAD-761E80BAD9F6}"/>
              </a:ext>
            </a:extLst>
          </p:cNvPr>
          <p:cNvSpPr>
            <a:spLocks noGrp="1"/>
          </p:cNvSpPr>
          <p:nvPr>
            <p:ph type="sldNum" sz="quarter" idx="4"/>
          </p:nvPr>
        </p:nvSpPr>
        <p:spPr>
          <a:xfrm>
            <a:off x="11576958" y="0"/>
            <a:ext cx="615042" cy="502854"/>
          </a:xfrm>
          <a:prstGeom prst="rect">
            <a:avLst/>
          </a:prstGeom>
        </p:spPr>
        <p:txBody>
          <a:bodyPr vert="horz" lIns="91440" tIns="45720" rIns="91440" bIns="45720" rtlCol="0" anchor="ctr"/>
          <a:lstStyle>
            <a:lvl1pPr algn="r">
              <a:defRPr sz="1800" b="1">
                <a:solidFill>
                  <a:schemeClr val="bg1"/>
                </a:solidFill>
              </a:defRPr>
            </a:lvl1pPr>
          </a:lstStyle>
          <a:p>
            <a:fld id="{33A7F611-3129-4453-A445-1BB252DBA256}" type="slidenum">
              <a:rPr lang="en-US" smtClean="0"/>
              <a:pPr/>
              <a:t>‹#›</a:t>
            </a:fld>
            <a:endParaRPr lang="en-US" dirty="0"/>
          </a:p>
        </p:txBody>
      </p:sp>
    </p:spTree>
    <p:extLst>
      <p:ext uri="{BB962C8B-B14F-4D97-AF65-F5344CB8AC3E}">
        <p14:creationId xmlns:p14="http://schemas.microsoft.com/office/powerpoint/2010/main" val="2891639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1758462" y="949569"/>
            <a:ext cx="9595337"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07FA707-6D1D-ED40-BCF0-F94D6B62E47F}"/>
              </a:ext>
            </a:extLst>
          </p:cNvPr>
          <p:cNvSpPr/>
          <p:nvPr userDrawn="1"/>
        </p:nvSpPr>
        <p:spPr>
          <a:xfrm rot="16200000">
            <a:off x="-2810598"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EAE86-3005-46F6-86D2-007A2743A720}"/>
              </a:ext>
            </a:extLst>
          </p:cNvPr>
          <p:cNvSpPr>
            <a:spLocks noGrp="1"/>
          </p:cNvSpPr>
          <p:nvPr>
            <p:ph type="title"/>
          </p:nvPr>
        </p:nvSpPr>
        <p:spPr>
          <a:xfrm rot="16200000">
            <a:off x="-2718452" y="2766218"/>
            <a:ext cx="6584950" cy="1325563"/>
          </a:xfrm>
        </p:spPr>
        <p:txBody>
          <a:bodyPr/>
          <a:lstStyle>
            <a:lvl1pPr>
              <a:defRPr>
                <a:solidFill>
                  <a:schemeClr val="bg1"/>
                </a:solidFill>
              </a:defRPr>
            </a:lvl1pPr>
          </a:lstStyle>
          <a:p>
            <a:r>
              <a:rPr lang="en-US"/>
              <a:t>Click to edit Master title</a:t>
            </a:r>
          </a:p>
        </p:txBody>
      </p:sp>
    </p:spTree>
    <p:extLst>
      <p:ext uri="{BB962C8B-B14F-4D97-AF65-F5344CB8AC3E}">
        <p14:creationId xmlns:p14="http://schemas.microsoft.com/office/powerpoint/2010/main" val="3166098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838200" y="1325563"/>
            <a:ext cx="10515600"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0959790-2040-9246-9374-F4BBC179F31D}"/>
              </a:ext>
            </a:extLst>
          </p:cNvPr>
          <p:cNvSpPr/>
          <p:nvPr userDrawn="1"/>
        </p:nvSpPr>
        <p:spPr>
          <a:xfrm>
            <a:off x="0" y="0"/>
            <a:ext cx="12192000" cy="1263264"/>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Title 1">
            <a:extLst>
              <a:ext uri="{FF2B5EF4-FFF2-40B4-BE49-F238E27FC236}">
                <a16:creationId xmlns:a16="http://schemas.microsoft.com/office/drawing/2014/main" id="{90FDDE12-F39E-F946-A163-7481E1A89D8B}"/>
              </a:ext>
            </a:extLst>
          </p:cNvPr>
          <p:cNvSpPr>
            <a:spLocks noGrp="1"/>
          </p:cNvSpPr>
          <p:nvPr>
            <p:ph type="title"/>
          </p:nvPr>
        </p:nvSpPr>
        <p:spPr>
          <a:xfrm>
            <a:off x="838200" y="0"/>
            <a:ext cx="10515600" cy="1325563"/>
          </a:xfrm>
        </p:spPr>
        <p:txBody>
          <a:bodyPr/>
          <a:lstStyle>
            <a:lvl1pPr>
              <a:defRPr>
                <a:solidFill>
                  <a:schemeClr val="bg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4D3CBD66-E214-FB68-3FBA-D170E52C2F0B}"/>
              </a:ext>
            </a:extLst>
          </p:cNvPr>
          <p:cNvSpPr>
            <a:spLocks noGrp="1"/>
          </p:cNvSpPr>
          <p:nvPr>
            <p:ph type="sldNum" sz="quarter" idx="4"/>
          </p:nvPr>
        </p:nvSpPr>
        <p:spPr>
          <a:xfrm>
            <a:off x="11576958" y="0"/>
            <a:ext cx="615042" cy="502854"/>
          </a:xfrm>
          <a:prstGeom prst="rect">
            <a:avLst/>
          </a:prstGeom>
        </p:spPr>
        <p:txBody>
          <a:bodyPr vert="horz" lIns="91440" tIns="45720" rIns="91440" bIns="45720" rtlCol="0" anchor="ctr"/>
          <a:lstStyle>
            <a:lvl1pPr algn="r">
              <a:defRPr sz="1800" b="1">
                <a:solidFill>
                  <a:schemeClr val="bg1"/>
                </a:solidFill>
              </a:defRPr>
            </a:lvl1pPr>
          </a:lstStyle>
          <a:p>
            <a:fld id="{33A7F611-3129-4453-A445-1BB252DBA256}" type="slidenum">
              <a:rPr lang="en-US" smtClean="0"/>
              <a:pPr/>
              <a:t>‹#›</a:t>
            </a:fld>
            <a:endParaRPr lang="en-US" dirty="0"/>
          </a:p>
        </p:txBody>
      </p:sp>
    </p:spTree>
    <p:extLst>
      <p:ext uri="{BB962C8B-B14F-4D97-AF65-F5344CB8AC3E}">
        <p14:creationId xmlns:p14="http://schemas.microsoft.com/office/powerpoint/2010/main" val="78031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1758462" y="949569"/>
            <a:ext cx="9595337"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07FA707-6D1D-ED40-BCF0-F94D6B62E47F}"/>
              </a:ext>
            </a:extLst>
          </p:cNvPr>
          <p:cNvSpPr/>
          <p:nvPr userDrawn="1"/>
        </p:nvSpPr>
        <p:spPr>
          <a:xfrm rot="16200000">
            <a:off x="-2810597"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EAE86-3005-46F6-86D2-007A2743A720}"/>
              </a:ext>
            </a:extLst>
          </p:cNvPr>
          <p:cNvSpPr>
            <a:spLocks noGrp="1"/>
          </p:cNvSpPr>
          <p:nvPr>
            <p:ph type="title"/>
          </p:nvPr>
        </p:nvSpPr>
        <p:spPr>
          <a:xfrm rot="16200000">
            <a:off x="-2718452" y="2766218"/>
            <a:ext cx="6584950" cy="1325563"/>
          </a:xfrm>
        </p:spPr>
        <p:txBody>
          <a:bodyPr/>
          <a:lstStyle>
            <a:lvl1pPr>
              <a:defRPr>
                <a:solidFill>
                  <a:schemeClr val="bg1"/>
                </a:solidFill>
              </a:defRPr>
            </a:lvl1pPr>
          </a:lstStyle>
          <a:p>
            <a:r>
              <a:rPr lang="en-US"/>
              <a:t>Click to edit Master title</a:t>
            </a:r>
          </a:p>
        </p:txBody>
      </p:sp>
    </p:spTree>
    <p:extLst>
      <p:ext uri="{BB962C8B-B14F-4D97-AF65-F5344CB8AC3E}">
        <p14:creationId xmlns:p14="http://schemas.microsoft.com/office/powerpoint/2010/main" val="2812338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A69F3C-B6F0-5141-8B26-6607E43205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98173" y="250763"/>
            <a:ext cx="7115173" cy="6703551"/>
          </a:xfrm>
          <a:prstGeom prst="rect">
            <a:avLst/>
          </a:prstGeom>
        </p:spPr>
      </p:pic>
      <p:sp>
        <p:nvSpPr>
          <p:cNvPr id="9" name="Title 1">
            <a:extLst>
              <a:ext uri="{FF2B5EF4-FFF2-40B4-BE49-F238E27FC236}">
                <a16:creationId xmlns:a16="http://schemas.microsoft.com/office/drawing/2014/main" id="{0F8597EB-4EC4-2340-972C-E69B7E776321}"/>
              </a:ext>
            </a:extLst>
          </p:cNvPr>
          <p:cNvSpPr>
            <a:spLocks noGrp="1"/>
          </p:cNvSpPr>
          <p:nvPr>
            <p:ph type="title" hasCustomPrompt="1"/>
          </p:nvPr>
        </p:nvSpPr>
        <p:spPr>
          <a:xfrm>
            <a:off x="3107801" y="-417443"/>
            <a:ext cx="8634415" cy="5617979"/>
          </a:xfrm>
        </p:spPr>
        <p:txBody>
          <a:bodyPr>
            <a:normAutofit/>
          </a:bodyPr>
          <a:lstStyle/>
          <a:p>
            <a:r>
              <a:rPr lang="en-US" sz="11500">
                <a:solidFill>
                  <a:srgbClr val="468C5F"/>
                </a:solidFill>
                <a:cs typeface="Arial Narrow" panose="020B0604020202020204" pitchFamily="34" charset="0"/>
              </a:rPr>
              <a:t>Title </a:t>
            </a:r>
            <a:br>
              <a:rPr lang="en-US" sz="11500">
                <a:solidFill>
                  <a:srgbClr val="468C5F"/>
                </a:solidFill>
              </a:rPr>
            </a:br>
            <a:r>
              <a:rPr lang="en-US" sz="8000">
                <a:latin typeface="Arial Narrow" panose="020B0604020202020204" pitchFamily="34" charset="0"/>
                <a:cs typeface="Arial Narrow" panose="020B0604020202020204" pitchFamily="34" charset="0"/>
              </a:rPr>
              <a:t>Subtitle</a:t>
            </a:r>
            <a:endParaRPr lang="en-US" sz="11500">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3056429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97B48-F1F0-FD42-9EA6-2D76740064D3}"/>
              </a:ext>
            </a:extLst>
          </p:cNvPr>
          <p:cNvSpPr/>
          <p:nvPr userDrawn="1"/>
        </p:nvSpPr>
        <p:spPr>
          <a:xfrm>
            <a:off x="0" y="0"/>
            <a:ext cx="12192000" cy="3889829"/>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F74AF1D4-DABD-4CBE-8DC6-74620EBDBEEC}"/>
              </a:ext>
            </a:extLst>
          </p:cNvPr>
          <p:cNvSpPr>
            <a:spLocks noGrp="1"/>
          </p:cNvSpPr>
          <p:nvPr>
            <p:ph type="title" hasCustomPrompt="1"/>
          </p:nvPr>
        </p:nvSpPr>
        <p:spPr/>
        <p:txBody>
          <a:bodyPr/>
          <a:lstStyle>
            <a:lvl1pPr algn="ctr">
              <a:defRPr>
                <a:solidFill>
                  <a:schemeClr val="bg1"/>
                </a:solidFill>
              </a:defRPr>
            </a:lvl1pPr>
          </a:lstStyle>
          <a:p>
            <a:r>
              <a:rPr lang="en-US"/>
              <a:t>Team Slides</a:t>
            </a:r>
          </a:p>
        </p:txBody>
      </p:sp>
      <p:sp>
        <p:nvSpPr>
          <p:cNvPr id="4" name="Slide Number Placeholder 5">
            <a:extLst>
              <a:ext uri="{FF2B5EF4-FFF2-40B4-BE49-F238E27FC236}">
                <a16:creationId xmlns:a16="http://schemas.microsoft.com/office/drawing/2014/main" id="{1202C6EE-463E-5E49-B1C6-F39DD7BC0478}"/>
              </a:ext>
            </a:extLst>
          </p:cNvPr>
          <p:cNvSpPr>
            <a:spLocks noGrp="1"/>
          </p:cNvSpPr>
          <p:nvPr>
            <p:ph type="sldNum" sz="quarter" idx="4"/>
          </p:nvPr>
        </p:nvSpPr>
        <p:spPr>
          <a:xfrm>
            <a:off x="11576958" y="0"/>
            <a:ext cx="615042" cy="502854"/>
          </a:xfrm>
          <a:prstGeom prst="rect">
            <a:avLst/>
          </a:prstGeom>
        </p:spPr>
        <p:txBody>
          <a:bodyPr vert="horz" lIns="91440" tIns="45720" rIns="91440" bIns="45720" rtlCol="0" anchor="ctr"/>
          <a:lstStyle>
            <a:lvl1pPr algn="r">
              <a:defRPr sz="1800" b="1">
                <a:solidFill>
                  <a:schemeClr val="bg1"/>
                </a:solidFill>
              </a:defRPr>
            </a:lvl1pPr>
          </a:lstStyle>
          <a:p>
            <a:fld id="{33A7F611-3129-4453-A445-1BB252DBA256}" type="slidenum">
              <a:rPr lang="en-US" smtClean="0"/>
              <a:pPr/>
              <a:t>‹#›</a:t>
            </a:fld>
            <a:endParaRPr lang="en-US" dirty="0"/>
          </a:p>
        </p:txBody>
      </p:sp>
    </p:spTree>
    <p:extLst>
      <p:ext uri="{BB962C8B-B14F-4D97-AF65-F5344CB8AC3E}">
        <p14:creationId xmlns:p14="http://schemas.microsoft.com/office/powerpoint/2010/main" val="337063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FBBE90C-F427-064D-99F8-D1E0E572F205}"/>
              </a:ext>
            </a:extLst>
          </p:cNvPr>
          <p:cNvSpPr/>
          <p:nvPr userDrawn="1"/>
        </p:nvSpPr>
        <p:spPr>
          <a:xfrm rot="16200000">
            <a:off x="-2810597"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3008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419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14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35"/>
        <p:cNvGrpSpPr/>
        <p:nvPr/>
      </p:nvGrpSpPr>
      <p:grpSpPr>
        <a:xfrm>
          <a:off x="0" y="0"/>
          <a:ext cx="0" cy="0"/>
          <a:chOff x="0" y="0"/>
          <a:chExt cx="0" cy="0"/>
        </a:xfrm>
      </p:grpSpPr>
      <p:pic>
        <p:nvPicPr>
          <p:cNvPr id="36" name="Google Shape;36;p8"/>
          <p:cNvPicPr preferRelativeResize="0"/>
          <p:nvPr/>
        </p:nvPicPr>
        <p:blipFill rotWithShape="1">
          <a:blip r:embed="rId2">
            <a:alphaModFix/>
          </a:blip>
          <a:srcRect/>
          <a:stretch/>
        </p:blipFill>
        <p:spPr>
          <a:xfrm>
            <a:off x="-298173" y="236248"/>
            <a:ext cx="7115173" cy="6703551"/>
          </a:xfrm>
          <a:prstGeom prst="rect">
            <a:avLst/>
          </a:prstGeom>
          <a:noFill/>
          <a:ln>
            <a:noFill/>
          </a:ln>
        </p:spPr>
      </p:pic>
      <p:sp>
        <p:nvSpPr>
          <p:cNvPr id="38" name="Google Shape;38;p8"/>
          <p:cNvSpPr txBox="1">
            <a:spLocks noGrp="1"/>
          </p:cNvSpPr>
          <p:nvPr>
            <p:ph type="title"/>
          </p:nvPr>
        </p:nvSpPr>
        <p:spPr>
          <a:xfrm>
            <a:off x="3180080" y="-417443"/>
            <a:ext cx="8562136" cy="56179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52148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3DD41-5403-4EA9-9C6A-FF12537FF01D}"/>
              </a:ext>
            </a:extLst>
          </p:cNvPr>
          <p:cNvSpPr>
            <a:spLocks noGrp="1"/>
          </p:cNvSpPr>
          <p:nvPr>
            <p:ph type="ctrTitle"/>
          </p:nvPr>
        </p:nvSpPr>
        <p:spPr>
          <a:xfrm>
            <a:off x="1524000" y="1122363"/>
            <a:ext cx="9144000" cy="2387600"/>
          </a:xfrm>
        </p:spPr>
        <p:txBody>
          <a:bodyPr anchor="b"/>
          <a:lstStyle>
            <a:lvl1pPr algn="ctr">
              <a:defRPr sz="6000">
                <a:latin typeface="Impact" panose="020B080603090205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DFF0E9C-24BF-4709-A3FB-F191C848E8B1}"/>
              </a:ext>
            </a:extLst>
          </p:cNvPr>
          <p:cNvSpPr>
            <a:spLocks noGrp="1"/>
          </p:cNvSpPr>
          <p:nvPr>
            <p:ph type="subTitle" idx="1"/>
          </p:nvPr>
        </p:nvSpPr>
        <p:spPr>
          <a:xfrm>
            <a:off x="1524000" y="3879438"/>
            <a:ext cx="9144000" cy="1013760"/>
          </a:xfrm>
        </p:spPr>
        <p:txBody>
          <a:bodyPr/>
          <a:lstStyle>
            <a:lvl1pPr marL="0" indent="0" algn="ctr">
              <a:buNone/>
              <a:defRPr sz="2400" b="0" i="0">
                <a:latin typeface="Arial Narrow" panose="020B0604020202020204" pitchFamily="34" charset="0"/>
                <a:cs typeface="Arial Narrow"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40690DAB-ED6B-EF4F-A243-E953EF2FDF1C}"/>
              </a:ext>
            </a:extLst>
          </p:cNvPr>
          <p:cNvSpPr/>
          <p:nvPr userDrawn="1"/>
        </p:nvSpPr>
        <p:spPr>
          <a:xfrm>
            <a:off x="0" y="3709851"/>
            <a:ext cx="12192000" cy="1263264"/>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273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838200" y="1325563"/>
            <a:ext cx="10515600"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0959790-2040-9246-9374-F4BBC179F31D}"/>
              </a:ext>
            </a:extLst>
          </p:cNvPr>
          <p:cNvSpPr/>
          <p:nvPr userDrawn="1"/>
        </p:nvSpPr>
        <p:spPr>
          <a:xfrm>
            <a:off x="0" y="0"/>
            <a:ext cx="12192000" cy="1263264"/>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90FDDE12-F39E-F946-A163-7481E1A89D8B}"/>
              </a:ext>
            </a:extLst>
          </p:cNvPr>
          <p:cNvSpPr>
            <a:spLocks noGrp="1"/>
          </p:cNvSpPr>
          <p:nvPr>
            <p:ph type="title"/>
          </p:nvPr>
        </p:nvSpPr>
        <p:spPr>
          <a:xfrm>
            <a:off x="838200" y="0"/>
            <a:ext cx="10515600" cy="1325563"/>
          </a:xfrm>
        </p:spPr>
        <p:txBody>
          <a:bodyPr/>
          <a:lstStyle>
            <a:lvl1pPr>
              <a:defRPr>
                <a:solidFill>
                  <a:schemeClr val="bg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D7CEFE29-4142-2A13-A939-4862316D14BF}"/>
              </a:ext>
            </a:extLst>
          </p:cNvPr>
          <p:cNvSpPr>
            <a:spLocks noGrp="1"/>
          </p:cNvSpPr>
          <p:nvPr>
            <p:ph type="sldNum" sz="quarter" idx="4"/>
          </p:nvPr>
        </p:nvSpPr>
        <p:spPr>
          <a:xfrm>
            <a:off x="11576958" y="0"/>
            <a:ext cx="615042" cy="502854"/>
          </a:xfrm>
          <a:prstGeom prst="rect">
            <a:avLst/>
          </a:prstGeom>
        </p:spPr>
        <p:txBody>
          <a:bodyPr vert="horz" lIns="91440" tIns="45720" rIns="91440" bIns="45720" rtlCol="0" anchor="ctr"/>
          <a:lstStyle>
            <a:lvl1pPr algn="r">
              <a:defRPr sz="1800" b="1">
                <a:solidFill>
                  <a:schemeClr val="bg1"/>
                </a:solidFill>
              </a:defRPr>
            </a:lvl1pPr>
          </a:lstStyle>
          <a:p>
            <a:fld id="{33A7F611-3129-4453-A445-1BB252DBA256}" type="slidenum">
              <a:rPr lang="en-US" smtClean="0"/>
              <a:pPr/>
              <a:t>‹#›</a:t>
            </a:fld>
            <a:endParaRPr lang="en-US" dirty="0"/>
          </a:p>
        </p:txBody>
      </p:sp>
    </p:spTree>
    <p:extLst>
      <p:ext uri="{BB962C8B-B14F-4D97-AF65-F5344CB8AC3E}">
        <p14:creationId xmlns:p14="http://schemas.microsoft.com/office/powerpoint/2010/main" val="754857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1758462" y="949569"/>
            <a:ext cx="9595337"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07FA707-6D1D-ED40-BCF0-F94D6B62E47F}"/>
              </a:ext>
            </a:extLst>
          </p:cNvPr>
          <p:cNvSpPr/>
          <p:nvPr userDrawn="1"/>
        </p:nvSpPr>
        <p:spPr>
          <a:xfrm rot="16200000">
            <a:off x="-2810598"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EEAE86-3005-46F6-86D2-007A2743A720}"/>
              </a:ext>
            </a:extLst>
          </p:cNvPr>
          <p:cNvSpPr>
            <a:spLocks noGrp="1"/>
          </p:cNvSpPr>
          <p:nvPr>
            <p:ph type="title"/>
          </p:nvPr>
        </p:nvSpPr>
        <p:spPr>
          <a:xfrm rot="16200000">
            <a:off x="-2718452" y="2766218"/>
            <a:ext cx="6584950" cy="1325563"/>
          </a:xfrm>
        </p:spPr>
        <p:txBody>
          <a:bodyPr/>
          <a:lstStyle>
            <a:lvl1pPr>
              <a:defRPr>
                <a:solidFill>
                  <a:schemeClr val="bg1"/>
                </a:solidFill>
              </a:defRPr>
            </a:lvl1pPr>
          </a:lstStyle>
          <a:p>
            <a:r>
              <a:rPr lang="en-US"/>
              <a:t>Click to edit Master title</a:t>
            </a:r>
          </a:p>
        </p:txBody>
      </p:sp>
    </p:spTree>
    <p:extLst>
      <p:ext uri="{BB962C8B-B14F-4D97-AF65-F5344CB8AC3E}">
        <p14:creationId xmlns:p14="http://schemas.microsoft.com/office/powerpoint/2010/main" val="452164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838200" y="1690688"/>
            <a:ext cx="10515600"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F0959790-2040-9246-9374-F4BBC179F31D}"/>
              </a:ext>
            </a:extLst>
          </p:cNvPr>
          <p:cNvSpPr/>
          <p:nvPr userDrawn="1"/>
        </p:nvSpPr>
        <p:spPr>
          <a:xfrm>
            <a:off x="0" y="0"/>
            <a:ext cx="12192000" cy="1628389"/>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90FDDE12-F39E-F946-A163-7481E1A89D8B}"/>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C9EB1147-A57E-CB4D-AB91-EC7CA1B23305}"/>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A7F611-3129-4453-A445-1BB252DBA256}" type="slidenum">
              <a:rPr kumimoji="0" lang="en-US" sz="1800" b="1" i="0" u="none" strike="noStrike" kern="1200" cap="none" spc="0" normalizeH="0" baseline="0" noProof="0" smtClean="0">
                <a:ln>
                  <a:noFill/>
                </a:ln>
                <a:solidFill>
                  <a:srgbClr val="248351"/>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srgbClr val="248351"/>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89192A4-A3EE-0C45-860C-CB0E7770AF98}"/>
              </a:ext>
            </a:extLst>
          </p:cNvPr>
          <p:cNvSpPr>
            <a:spLocks noGrp="1"/>
          </p:cNvSpPr>
          <p:nvPr>
            <p:ph type="sldNum" sz="quarter" idx="4"/>
          </p:nvPr>
        </p:nvSpPr>
        <p:spPr>
          <a:xfrm>
            <a:off x="11576958" y="0"/>
            <a:ext cx="615042" cy="502854"/>
          </a:xfrm>
          <a:prstGeom prst="rect">
            <a:avLst/>
          </a:prstGeom>
        </p:spPr>
        <p:txBody>
          <a:bodyPr vert="horz" lIns="91440" tIns="45720" rIns="91440" bIns="45720" rtlCol="0" anchor="ctr"/>
          <a:lstStyle>
            <a:lvl1pPr algn="r">
              <a:defRPr sz="1800" b="1">
                <a:solidFill>
                  <a:schemeClr val="bg1"/>
                </a:solidFill>
              </a:defRPr>
            </a:lvl1pPr>
          </a:lstStyle>
          <a:p>
            <a:fld id="{33A7F611-3129-4453-A445-1BB252DBA256}" type="slidenum">
              <a:rPr lang="en-US" smtClean="0"/>
              <a:pPr/>
              <a:t>‹#›</a:t>
            </a:fld>
            <a:endParaRPr lang="en-US"/>
          </a:p>
        </p:txBody>
      </p:sp>
    </p:spTree>
    <p:extLst>
      <p:ext uri="{BB962C8B-B14F-4D97-AF65-F5344CB8AC3E}">
        <p14:creationId xmlns:p14="http://schemas.microsoft.com/office/powerpoint/2010/main" val="3907321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68DE4C-9A38-4EEA-909F-F382D785AA88}"/>
              </a:ext>
            </a:extLst>
          </p:cNvPr>
          <p:cNvSpPr>
            <a:spLocks noGrp="1"/>
          </p:cNvSpPr>
          <p:nvPr>
            <p:ph idx="1"/>
          </p:nvPr>
        </p:nvSpPr>
        <p:spPr>
          <a:xfrm>
            <a:off x="1758462" y="949569"/>
            <a:ext cx="9595337" cy="52273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07FA707-6D1D-ED40-BCF0-F94D6B62E47F}"/>
              </a:ext>
            </a:extLst>
          </p:cNvPr>
          <p:cNvSpPr/>
          <p:nvPr userDrawn="1"/>
        </p:nvSpPr>
        <p:spPr>
          <a:xfrm rot="16200000">
            <a:off x="-2810597"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EEAE86-3005-46F6-86D2-007A2743A720}"/>
              </a:ext>
            </a:extLst>
          </p:cNvPr>
          <p:cNvSpPr>
            <a:spLocks noGrp="1"/>
          </p:cNvSpPr>
          <p:nvPr>
            <p:ph type="title"/>
          </p:nvPr>
        </p:nvSpPr>
        <p:spPr>
          <a:xfrm rot="16200000">
            <a:off x="-2718452" y="2766218"/>
            <a:ext cx="6584950" cy="1325563"/>
          </a:xfrm>
        </p:spPr>
        <p:txBody>
          <a:bodyPr/>
          <a:lstStyle>
            <a:lvl1pPr>
              <a:defRPr>
                <a:solidFill>
                  <a:schemeClr val="bg1"/>
                </a:solidFill>
              </a:defRPr>
            </a:lvl1pPr>
          </a:lstStyle>
          <a:p>
            <a:r>
              <a:rPr lang="en-US"/>
              <a:t>Click to edit Master title</a:t>
            </a:r>
          </a:p>
        </p:txBody>
      </p:sp>
    </p:spTree>
    <p:extLst>
      <p:ext uri="{BB962C8B-B14F-4D97-AF65-F5344CB8AC3E}">
        <p14:creationId xmlns:p14="http://schemas.microsoft.com/office/powerpoint/2010/main" val="1698287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A69F3C-B6F0-5141-8B26-6607E43205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98173" y="250763"/>
            <a:ext cx="7115173" cy="6703551"/>
          </a:xfrm>
          <a:prstGeom prst="rect">
            <a:avLst/>
          </a:prstGeom>
        </p:spPr>
      </p:pic>
      <p:sp>
        <p:nvSpPr>
          <p:cNvPr id="9" name="Title 1">
            <a:extLst>
              <a:ext uri="{FF2B5EF4-FFF2-40B4-BE49-F238E27FC236}">
                <a16:creationId xmlns:a16="http://schemas.microsoft.com/office/drawing/2014/main" id="{0F8597EB-4EC4-2340-972C-E69B7E776321}"/>
              </a:ext>
            </a:extLst>
          </p:cNvPr>
          <p:cNvSpPr>
            <a:spLocks noGrp="1"/>
          </p:cNvSpPr>
          <p:nvPr>
            <p:ph type="title" hasCustomPrompt="1"/>
          </p:nvPr>
        </p:nvSpPr>
        <p:spPr>
          <a:xfrm>
            <a:off x="3107801" y="-417443"/>
            <a:ext cx="8634415" cy="5617979"/>
          </a:xfrm>
        </p:spPr>
        <p:txBody>
          <a:bodyPr>
            <a:normAutofit/>
          </a:bodyPr>
          <a:lstStyle/>
          <a:p>
            <a:r>
              <a:rPr lang="en-US" sz="11500">
                <a:solidFill>
                  <a:srgbClr val="468C5F"/>
                </a:solidFill>
                <a:cs typeface="Arial Narrow" panose="020B0604020202020204" pitchFamily="34" charset="0"/>
              </a:rPr>
              <a:t>Title </a:t>
            </a:r>
            <a:br>
              <a:rPr lang="en-US" sz="11500">
                <a:solidFill>
                  <a:srgbClr val="468C5F"/>
                </a:solidFill>
              </a:rPr>
            </a:br>
            <a:r>
              <a:rPr lang="en-US" sz="8000">
                <a:latin typeface="Arial Narrow" panose="020B0604020202020204" pitchFamily="34" charset="0"/>
                <a:cs typeface="Arial Narrow" panose="020B0604020202020204" pitchFamily="34" charset="0"/>
              </a:rPr>
              <a:t>Subtitle</a:t>
            </a:r>
            <a:endParaRPr lang="en-US" sz="11500">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1613525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97B48-F1F0-FD42-9EA6-2D76740064D3}"/>
              </a:ext>
            </a:extLst>
          </p:cNvPr>
          <p:cNvSpPr/>
          <p:nvPr userDrawn="1"/>
        </p:nvSpPr>
        <p:spPr>
          <a:xfrm>
            <a:off x="0" y="0"/>
            <a:ext cx="12192000" cy="3889829"/>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4AF1D4-DABD-4CBE-8DC6-74620EBDBEEC}"/>
              </a:ext>
            </a:extLst>
          </p:cNvPr>
          <p:cNvSpPr>
            <a:spLocks noGrp="1"/>
          </p:cNvSpPr>
          <p:nvPr>
            <p:ph type="title" hasCustomPrompt="1"/>
          </p:nvPr>
        </p:nvSpPr>
        <p:spPr/>
        <p:txBody>
          <a:bodyPr/>
          <a:lstStyle>
            <a:lvl1pPr algn="ctr">
              <a:defRPr>
                <a:solidFill>
                  <a:schemeClr val="bg1"/>
                </a:solidFill>
              </a:defRPr>
            </a:lvl1pPr>
          </a:lstStyle>
          <a:p>
            <a:r>
              <a:rPr lang="en-US"/>
              <a:t>Team Slides</a:t>
            </a:r>
          </a:p>
        </p:txBody>
      </p:sp>
      <p:sp>
        <p:nvSpPr>
          <p:cNvPr id="6" name="Slide Number Placeholder 5">
            <a:extLst>
              <a:ext uri="{FF2B5EF4-FFF2-40B4-BE49-F238E27FC236}">
                <a16:creationId xmlns:a16="http://schemas.microsoft.com/office/drawing/2014/main" id="{C10521C6-8A04-E34F-8BA6-986964B5BC47}"/>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A7F611-3129-4453-A445-1BB252DBA256}"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223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97B48-F1F0-FD42-9EA6-2D76740064D3}"/>
              </a:ext>
            </a:extLst>
          </p:cNvPr>
          <p:cNvSpPr/>
          <p:nvPr userDrawn="1"/>
        </p:nvSpPr>
        <p:spPr>
          <a:xfrm>
            <a:off x="0" y="0"/>
            <a:ext cx="12192000" cy="3889829"/>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4AF1D4-DABD-4CBE-8DC6-74620EBDBEEC}"/>
              </a:ext>
            </a:extLst>
          </p:cNvPr>
          <p:cNvSpPr>
            <a:spLocks noGrp="1"/>
          </p:cNvSpPr>
          <p:nvPr>
            <p:ph type="title" hasCustomPrompt="1"/>
          </p:nvPr>
        </p:nvSpPr>
        <p:spPr/>
        <p:txBody>
          <a:bodyPr/>
          <a:lstStyle>
            <a:lvl1pPr algn="ctr">
              <a:defRPr>
                <a:solidFill>
                  <a:schemeClr val="bg1"/>
                </a:solidFill>
              </a:defRPr>
            </a:lvl1pPr>
          </a:lstStyle>
          <a:p>
            <a:r>
              <a:rPr lang="en-US"/>
              <a:t>Team Slides</a:t>
            </a:r>
          </a:p>
        </p:txBody>
      </p:sp>
      <p:sp>
        <p:nvSpPr>
          <p:cNvPr id="8" name="Slide Number Placeholder 5">
            <a:extLst>
              <a:ext uri="{FF2B5EF4-FFF2-40B4-BE49-F238E27FC236}">
                <a16:creationId xmlns:a16="http://schemas.microsoft.com/office/drawing/2014/main" id="{61E407BA-4FEE-7948-AEE5-A23A6C5A7556}"/>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A7F611-3129-4453-A445-1BB252DBA256}"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977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297B48-F1F0-FD42-9EA6-2D76740064D3}"/>
              </a:ext>
            </a:extLst>
          </p:cNvPr>
          <p:cNvSpPr/>
          <p:nvPr userDrawn="1"/>
        </p:nvSpPr>
        <p:spPr>
          <a:xfrm>
            <a:off x="0" y="1"/>
            <a:ext cx="12192000" cy="2387600"/>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4AF1D4-DABD-4CBE-8DC6-74620EBDBEEC}"/>
              </a:ext>
            </a:extLst>
          </p:cNvPr>
          <p:cNvSpPr>
            <a:spLocks noGrp="1"/>
          </p:cNvSpPr>
          <p:nvPr>
            <p:ph type="title" hasCustomPrompt="1"/>
          </p:nvPr>
        </p:nvSpPr>
        <p:spPr>
          <a:xfrm>
            <a:off x="838200" y="67732"/>
            <a:ext cx="10515600" cy="223519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Reviewer Comments</a:t>
            </a:r>
          </a:p>
        </p:txBody>
      </p:sp>
      <p:sp>
        <p:nvSpPr>
          <p:cNvPr id="8" name="Text Placeholder 2">
            <a:extLst>
              <a:ext uri="{FF2B5EF4-FFF2-40B4-BE49-F238E27FC236}">
                <a16:creationId xmlns:a16="http://schemas.microsoft.com/office/drawing/2014/main" id="{3E68EB61-8CC4-4945-93DF-918060C90659}"/>
              </a:ext>
            </a:extLst>
          </p:cNvPr>
          <p:cNvSpPr>
            <a:spLocks noGrp="1"/>
          </p:cNvSpPr>
          <p:nvPr>
            <p:ph idx="1"/>
          </p:nvPr>
        </p:nvSpPr>
        <p:spPr>
          <a:xfrm>
            <a:off x="838200" y="2573867"/>
            <a:ext cx="10515600" cy="36030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Slide Number Placeholder 5">
            <a:extLst>
              <a:ext uri="{FF2B5EF4-FFF2-40B4-BE49-F238E27FC236}">
                <a16:creationId xmlns:a16="http://schemas.microsoft.com/office/drawing/2014/main" id="{53718322-7B21-7549-A7B7-C82DFAF652EA}"/>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3A7F611-3129-4453-A445-1BB252DBA256}"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7872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FBBE90C-F427-064D-99F8-D1E0E572F205}"/>
              </a:ext>
            </a:extLst>
          </p:cNvPr>
          <p:cNvSpPr/>
          <p:nvPr userDrawn="1"/>
        </p:nvSpPr>
        <p:spPr>
          <a:xfrm rot="16200000">
            <a:off x="-2810597" y="2810600"/>
            <a:ext cx="6857999" cy="1236802"/>
          </a:xfrm>
          <a:prstGeom prst="rect">
            <a:avLst/>
          </a:prstGeom>
          <a:solidFill>
            <a:srgbClr val="468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0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62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7536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preserve="1">
  <p:cSld name="1_Section Header">
    <p:spTree>
      <p:nvGrpSpPr>
        <p:cNvPr id="1" name="Shape 35"/>
        <p:cNvGrpSpPr/>
        <p:nvPr/>
      </p:nvGrpSpPr>
      <p:grpSpPr>
        <a:xfrm>
          <a:off x="0" y="0"/>
          <a:ext cx="0" cy="0"/>
          <a:chOff x="0" y="0"/>
          <a:chExt cx="0" cy="0"/>
        </a:xfrm>
      </p:grpSpPr>
      <p:pic>
        <p:nvPicPr>
          <p:cNvPr id="36" name="Google Shape;36;p8"/>
          <p:cNvPicPr preferRelativeResize="0"/>
          <p:nvPr/>
        </p:nvPicPr>
        <p:blipFill rotWithShape="1">
          <a:blip r:embed="rId2">
            <a:alphaModFix/>
          </a:blip>
          <a:srcRect/>
          <a:stretch/>
        </p:blipFill>
        <p:spPr>
          <a:xfrm>
            <a:off x="-298173" y="236248"/>
            <a:ext cx="7115173" cy="6703551"/>
          </a:xfrm>
          <a:prstGeom prst="rect">
            <a:avLst/>
          </a:prstGeom>
          <a:noFill/>
          <a:ln>
            <a:noFill/>
          </a:ln>
        </p:spPr>
      </p:pic>
      <p:sp>
        <p:nvSpPr>
          <p:cNvPr id="38" name="Google Shape;38;p8"/>
          <p:cNvSpPr txBox="1">
            <a:spLocks noGrp="1"/>
          </p:cNvSpPr>
          <p:nvPr>
            <p:ph type="title"/>
          </p:nvPr>
        </p:nvSpPr>
        <p:spPr>
          <a:xfrm>
            <a:off x="3180080" y="-417443"/>
            <a:ext cx="8562136" cy="56179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016266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C8817-D404-45DF-80B7-B69876DF71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583668-DBE8-4DD2-AF0F-14121C8A72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A2EB6-7E76-44BC-AC74-A7E404469E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A3D7AA2-9891-411A-BC01-60460EB5E9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C47A98-1CC7-459C-9A8A-01E221686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7F611-3129-4453-A445-1BB252DBA256}" type="slidenum">
              <a:rPr lang="en-US" smtClean="0"/>
              <a:t>‹#›</a:t>
            </a:fld>
            <a:endParaRPr lang="en-US"/>
          </a:p>
        </p:txBody>
      </p:sp>
      <p:sp>
        <p:nvSpPr>
          <p:cNvPr id="8" name="Slide Number Placeholder 5">
            <a:extLst>
              <a:ext uri="{FF2B5EF4-FFF2-40B4-BE49-F238E27FC236}">
                <a16:creationId xmlns:a16="http://schemas.microsoft.com/office/drawing/2014/main" id="{087D7ED4-3C36-B347-986F-30290C3B4244}"/>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A7F611-3129-4453-A445-1BB252DBA256}" type="slidenum">
              <a:rPr lang="en-US" smtClean="0"/>
              <a:pPr/>
              <a:t>‹#›</a:t>
            </a:fld>
            <a:endParaRPr lang="en-US"/>
          </a:p>
        </p:txBody>
      </p:sp>
    </p:spTree>
    <p:extLst>
      <p:ext uri="{BB962C8B-B14F-4D97-AF65-F5344CB8AC3E}">
        <p14:creationId xmlns:p14="http://schemas.microsoft.com/office/powerpoint/2010/main" val="3884007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0" r:id="rId8"/>
    <p:sldLayoutId id="2147483671" r:id="rId9"/>
    <p:sldLayoutId id="2147483672" r:id="rId10"/>
    <p:sldLayoutId id="21474836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6C8817-D404-45DF-80B7-B69876DF71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583668-DBE8-4DD2-AF0F-14121C8A72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A2EB6-7E76-44BC-AC74-A7E404469E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A3D7AA2-9891-411A-BC01-60460EB5E9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5C47A98-1CC7-459C-9A8A-01E221686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3A7F611-3129-4453-A445-1BB252DBA25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5">
            <a:extLst>
              <a:ext uri="{FF2B5EF4-FFF2-40B4-BE49-F238E27FC236}">
                <a16:creationId xmlns:a16="http://schemas.microsoft.com/office/drawing/2014/main" id="{ECA3FAF7-22C5-1F46-B337-F750E6BC1D35}"/>
              </a:ext>
            </a:extLst>
          </p:cNvPr>
          <p:cNvSpPr txBox="1">
            <a:spLocks/>
          </p:cNvSpPr>
          <p:nvPr userDrawn="1"/>
        </p:nvSpPr>
        <p:spPr>
          <a:xfrm>
            <a:off x="11576958" y="0"/>
            <a:ext cx="615042" cy="502854"/>
          </a:xfrm>
          <a:prstGeom prst="rect">
            <a:avLst/>
          </a:prstGeom>
        </p:spPr>
        <p:txBody>
          <a:bodyPr vert="horz" lIns="91440" tIns="45720" rIns="91440" bIns="45720" rtlCol="0" anchor="ctr"/>
          <a:lstStyle>
            <a:defPPr>
              <a:defRPr lang="en-US"/>
            </a:defPPr>
            <a:lvl1pPr marL="0" algn="r" defTabSz="914400" rtl="0" eaLnBrk="1" latinLnBrk="0" hangingPunct="1">
              <a:defRPr sz="18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A7F611-3129-4453-A445-1BB252DBA256}" type="slidenum">
              <a:rPr lang="en-US" smtClean="0"/>
              <a:pPr/>
              <a:t>‹#›</a:t>
            </a:fld>
            <a:endParaRPr lang="en-US"/>
          </a:p>
        </p:txBody>
      </p:sp>
    </p:spTree>
    <p:extLst>
      <p:ext uri="{BB962C8B-B14F-4D97-AF65-F5344CB8AC3E}">
        <p14:creationId xmlns:p14="http://schemas.microsoft.com/office/powerpoint/2010/main" val="36268439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kacfloorballfanclub.jimdofree.com/soziale-netzwerke/" TargetMode="External"/><Relationship Id="rId3" Type="http://schemas.openxmlformats.org/officeDocument/2006/relationships/image" Target="../media/image11.jpeg"/><Relationship Id="rId7"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ommons.wikimedia.org/wiki/File:LinkedIn_Logo.svg" TargetMode="External"/><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field of crops in a farm&#10;&#10;AI-generated content may be incorrect.">
            <a:extLst>
              <a:ext uri="{FF2B5EF4-FFF2-40B4-BE49-F238E27FC236}">
                <a16:creationId xmlns:a16="http://schemas.microsoft.com/office/drawing/2014/main" id="{47B24EE3-FB0E-DF18-5D80-B5F388328C7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0" y="-1099472"/>
            <a:ext cx="12192000" cy="6832878"/>
          </a:xfrm>
          <a:prstGeom prst="rect">
            <a:avLst/>
          </a:prstGeom>
        </p:spPr>
      </p:pic>
      <p:sp>
        <p:nvSpPr>
          <p:cNvPr id="4" name="Rectangle 3">
            <a:extLst>
              <a:ext uri="{FF2B5EF4-FFF2-40B4-BE49-F238E27FC236}">
                <a16:creationId xmlns:a16="http://schemas.microsoft.com/office/drawing/2014/main" id="{A67BB748-C61C-401C-B08D-9649E7187FDE}"/>
              </a:ext>
            </a:extLst>
          </p:cNvPr>
          <p:cNvSpPr/>
          <p:nvPr/>
        </p:nvSpPr>
        <p:spPr>
          <a:xfrm>
            <a:off x="0" y="5323659"/>
            <a:ext cx="12192000" cy="153434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977EF9F4-42C2-104F-609C-2BFEE26499A7}"/>
              </a:ext>
            </a:extLst>
          </p:cNvPr>
          <p:cNvSpPr/>
          <p:nvPr/>
        </p:nvSpPr>
        <p:spPr>
          <a:xfrm>
            <a:off x="0" y="4638321"/>
            <a:ext cx="12192000" cy="904206"/>
          </a:xfrm>
          <a:prstGeom prst="rect">
            <a:avLst/>
          </a:prstGeom>
          <a:solidFill>
            <a:srgbClr val="24835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Subtitle 2">
            <a:extLst>
              <a:ext uri="{FF2B5EF4-FFF2-40B4-BE49-F238E27FC236}">
                <a16:creationId xmlns:a16="http://schemas.microsoft.com/office/drawing/2014/main" id="{424C57A3-2C0C-43E8-A258-B79A9FC67821}"/>
              </a:ext>
            </a:extLst>
          </p:cNvPr>
          <p:cNvSpPr>
            <a:spLocks noGrp="1"/>
          </p:cNvSpPr>
          <p:nvPr>
            <p:ph type="subTitle" idx="4294967295"/>
          </p:nvPr>
        </p:nvSpPr>
        <p:spPr>
          <a:xfrm>
            <a:off x="21408" y="4720536"/>
            <a:ext cx="12192000" cy="739775"/>
          </a:xfrm>
        </p:spPr>
        <p:txBody>
          <a:bodyPr vert="horz" lIns="91440" tIns="45720" rIns="91440" bIns="45720" rtlCol="0" anchor="t">
            <a:normAutofit fontScale="70000" lnSpcReduction="20000"/>
          </a:bodyPr>
          <a:lstStyle/>
          <a:p>
            <a:pPr marL="0" indent="0" algn="ctr">
              <a:buNone/>
            </a:pPr>
            <a:r>
              <a:rPr lang="en-US" sz="3400" dirty="0">
                <a:solidFill>
                  <a:schemeClr val="bg1"/>
                </a:solidFill>
                <a:latin typeface="Arial"/>
                <a:cs typeface="Arial"/>
              </a:rPr>
              <a:t>[Your Name, Institution]</a:t>
            </a:r>
          </a:p>
          <a:p>
            <a:pPr marL="0" indent="0" algn="ctr">
              <a:buNone/>
            </a:pPr>
            <a:r>
              <a:rPr lang="en-US" sz="3400" dirty="0">
                <a:solidFill>
                  <a:schemeClr val="bg1"/>
                </a:solidFill>
                <a:latin typeface="Arial"/>
                <a:cs typeface="Arial"/>
              </a:rPr>
              <a:t>[Title of Your Presentation]</a:t>
            </a:r>
          </a:p>
          <a:p>
            <a:pPr marL="0" marR="0" rtl="0">
              <a:spcBef>
                <a:spcPts val="0"/>
              </a:spcBef>
              <a:spcAft>
                <a:spcPts val="0"/>
              </a:spcAft>
            </a:pPr>
            <a:endParaRPr lang="en-US" sz="1800" dirty="0">
              <a:effectLst/>
              <a:latin typeface="Aptos" panose="020B0004020202020204" pitchFamily="34" charset="0"/>
            </a:endParaRPr>
          </a:p>
        </p:txBody>
      </p:sp>
      <p:pic>
        <p:nvPicPr>
          <p:cNvPr id="14" name="Picture 13" descr="A black and white sign with white text&#10;&#10;AI-generated content may be incorrect.">
            <a:extLst>
              <a:ext uri="{FF2B5EF4-FFF2-40B4-BE49-F238E27FC236}">
                <a16:creationId xmlns:a16="http://schemas.microsoft.com/office/drawing/2014/main" id="{C625734E-13B3-8A9F-8FC2-B487D656AD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2508" y="1276994"/>
            <a:ext cx="7289800" cy="2082800"/>
          </a:xfrm>
          <a:prstGeom prst="rect">
            <a:avLst/>
          </a:prstGeom>
        </p:spPr>
      </p:pic>
      <p:pic>
        <p:nvPicPr>
          <p:cNvPr id="21" name="Picture 20" descr="A picture containing text, sign&#10;&#10;Description automatically generated">
            <a:extLst>
              <a:ext uri="{FF2B5EF4-FFF2-40B4-BE49-F238E27FC236}">
                <a16:creationId xmlns:a16="http://schemas.microsoft.com/office/drawing/2014/main" id="{2EBA5B84-7D2D-FFC8-48B9-BF67F0DF60FD}"/>
              </a:ext>
            </a:extLst>
          </p:cNvPr>
          <p:cNvPicPr>
            <a:picLocks noChangeAspect="1"/>
          </p:cNvPicPr>
          <p:nvPr/>
        </p:nvPicPr>
        <p:blipFill>
          <a:blip r:embed="rId5"/>
          <a:stretch>
            <a:fillRect/>
          </a:stretch>
        </p:blipFill>
        <p:spPr>
          <a:xfrm>
            <a:off x="1475762" y="5966059"/>
            <a:ext cx="2117705" cy="441188"/>
          </a:xfrm>
          <a:prstGeom prst="rect">
            <a:avLst/>
          </a:prstGeom>
        </p:spPr>
      </p:pic>
      <p:pic>
        <p:nvPicPr>
          <p:cNvPr id="22" name="Picture 21" descr="Logo&#10;&#10;Description automatically generated">
            <a:extLst>
              <a:ext uri="{FF2B5EF4-FFF2-40B4-BE49-F238E27FC236}">
                <a16:creationId xmlns:a16="http://schemas.microsoft.com/office/drawing/2014/main" id="{5B8F560F-4D86-915C-17A4-A76EB6DFA4E9}"/>
              </a:ext>
            </a:extLst>
          </p:cNvPr>
          <p:cNvPicPr>
            <a:picLocks noChangeAspect="1"/>
          </p:cNvPicPr>
          <p:nvPr/>
        </p:nvPicPr>
        <p:blipFill>
          <a:blip r:embed="rId6"/>
          <a:stretch>
            <a:fillRect/>
          </a:stretch>
        </p:blipFill>
        <p:spPr>
          <a:xfrm>
            <a:off x="3779460" y="5840584"/>
            <a:ext cx="2053426" cy="727255"/>
          </a:xfrm>
          <a:prstGeom prst="rect">
            <a:avLst/>
          </a:prstGeom>
        </p:spPr>
      </p:pic>
      <p:pic>
        <p:nvPicPr>
          <p:cNvPr id="24" name="Picture 23">
            <a:extLst>
              <a:ext uri="{FF2B5EF4-FFF2-40B4-BE49-F238E27FC236}">
                <a16:creationId xmlns:a16="http://schemas.microsoft.com/office/drawing/2014/main" id="{9495B4F0-B501-A1C8-8DAC-5E335939B3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9134" y="5602084"/>
            <a:ext cx="976129" cy="1115576"/>
          </a:xfrm>
          <a:prstGeom prst="rect">
            <a:avLst/>
          </a:prstGeom>
        </p:spPr>
      </p:pic>
      <p:pic>
        <p:nvPicPr>
          <p:cNvPr id="25" name="Picture 24">
            <a:extLst>
              <a:ext uri="{FF2B5EF4-FFF2-40B4-BE49-F238E27FC236}">
                <a16:creationId xmlns:a16="http://schemas.microsoft.com/office/drawing/2014/main" id="{0D3B922C-BF02-D442-C533-4F7DC5F50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8652" y="5642524"/>
            <a:ext cx="948738" cy="1088258"/>
          </a:xfrm>
          <a:prstGeom prst="rect">
            <a:avLst/>
          </a:prstGeom>
        </p:spPr>
      </p:pic>
      <p:pic>
        <p:nvPicPr>
          <p:cNvPr id="26" name="Picture 25">
            <a:extLst>
              <a:ext uri="{FF2B5EF4-FFF2-40B4-BE49-F238E27FC236}">
                <a16:creationId xmlns:a16="http://schemas.microsoft.com/office/drawing/2014/main" id="{4AC46B86-5D3F-50B1-0296-AA31D0C652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68117" y="5706846"/>
            <a:ext cx="1272109" cy="840220"/>
          </a:xfrm>
          <a:prstGeom prst="rect">
            <a:avLst/>
          </a:prstGeom>
        </p:spPr>
      </p:pic>
      <p:pic>
        <p:nvPicPr>
          <p:cNvPr id="28" name="Picture 27">
            <a:extLst>
              <a:ext uri="{FF2B5EF4-FFF2-40B4-BE49-F238E27FC236}">
                <a16:creationId xmlns:a16="http://schemas.microsoft.com/office/drawing/2014/main" id="{2928A099-4CD9-F939-5E5E-C0A465EFCD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40953" y="5952036"/>
            <a:ext cx="1932167" cy="415671"/>
          </a:xfrm>
          <a:prstGeom prst="rect">
            <a:avLst/>
          </a:prstGeom>
        </p:spPr>
      </p:pic>
      <p:pic>
        <p:nvPicPr>
          <p:cNvPr id="29" name="Picture 28" descr="A picture containing shape&#10;&#10;Description automatically generated">
            <a:extLst>
              <a:ext uri="{FF2B5EF4-FFF2-40B4-BE49-F238E27FC236}">
                <a16:creationId xmlns:a16="http://schemas.microsoft.com/office/drawing/2014/main" id="{3D5750F3-3EDB-96BA-90DD-956DFF697159}"/>
              </a:ext>
            </a:extLst>
          </p:cNvPr>
          <p:cNvPicPr>
            <a:picLocks noChangeAspect="1"/>
          </p:cNvPicPr>
          <p:nvPr/>
        </p:nvPicPr>
        <p:blipFill rotWithShape="1">
          <a:blip r:embed="rId11"/>
          <a:srcRect l="84922" t="116" b="71"/>
          <a:stretch/>
        </p:blipFill>
        <p:spPr>
          <a:xfrm>
            <a:off x="10843924" y="5579671"/>
            <a:ext cx="1277272" cy="1213965"/>
          </a:xfrm>
          <a:prstGeom prst="rect">
            <a:avLst/>
          </a:prstGeom>
        </p:spPr>
      </p:pic>
    </p:spTree>
    <p:extLst>
      <p:ext uri="{BB962C8B-B14F-4D97-AF65-F5344CB8AC3E}">
        <p14:creationId xmlns:p14="http://schemas.microsoft.com/office/powerpoint/2010/main" val="3221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5C1A5C-761D-7897-228C-EA4899BC342E}"/>
              </a:ext>
            </a:extLst>
          </p:cNvPr>
          <p:cNvSpPr>
            <a:spLocks noGrp="1"/>
          </p:cNvSpPr>
          <p:nvPr>
            <p:ph type="sldNum" sz="quarter" idx="4"/>
          </p:nvPr>
        </p:nvSpPr>
        <p:spPr/>
        <p:txBody>
          <a:bodyPr/>
          <a:lstStyle/>
          <a:p>
            <a:fld id="{33A7F611-3129-4453-A445-1BB252DBA256}" type="slidenum">
              <a:rPr lang="en-US" smtClean="0"/>
              <a:pPr/>
              <a:t>2</a:t>
            </a:fld>
            <a:endParaRPr lang="en-US" dirty="0"/>
          </a:p>
        </p:txBody>
      </p:sp>
      <p:sp>
        <p:nvSpPr>
          <p:cNvPr id="5" name="Content Placeholder 1">
            <a:extLst>
              <a:ext uri="{FF2B5EF4-FFF2-40B4-BE49-F238E27FC236}">
                <a16:creationId xmlns:a16="http://schemas.microsoft.com/office/drawing/2014/main" id="{452D5646-6B6E-354D-B291-2139A541CB35}"/>
              </a:ext>
            </a:extLst>
          </p:cNvPr>
          <p:cNvSpPr>
            <a:spLocks noGrp="1"/>
          </p:cNvSpPr>
          <p:nvPr>
            <p:ph idx="1"/>
          </p:nvPr>
        </p:nvSpPr>
        <p:spPr>
          <a:xfrm>
            <a:off x="838200" y="1325563"/>
            <a:ext cx="10515600" cy="5227394"/>
          </a:xfrm>
        </p:spPr>
        <p:txBody>
          <a:bodyPr/>
          <a:lstStyle/>
          <a:p>
            <a:r>
              <a:rPr lang="en-US" dirty="0"/>
              <a:t>First Statement, Arial Narrow Bold, Green – 28 </a:t>
            </a:r>
            <a:r>
              <a:rPr lang="en-US" dirty="0" err="1"/>
              <a:t>pt</a:t>
            </a:r>
            <a:r>
              <a:rPr lang="en-US" dirty="0"/>
              <a:t> – 32 </a:t>
            </a:r>
            <a:r>
              <a:rPr lang="en-US" dirty="0" err="1"/>
              <a:t>pt</a:t>
            </a:r>
            <a:endParaRPr lang="en-US" dirty="0"/>
          </a:p>
          <a:p>
            <a:r>
              <a:rPr lang="en-US" dirty="0"/>
              <a:t>Arial Narrow Regular 24 </a:t>
            </a:r>
            <a:r>
              <a:rPr lang="en-US" dirty="0" err="1"/>
              <a:t>pt</a:t>
            </a:r>
            <a:r>
              <a:rPr lang="en-US" dirty="0"/>
              <a:t> – 28 </a:t>
            </a:r>
            <a:r>
              <a:rPr lang="en-US" dirty="0" err="1"/>
              <a:t>pt</a:t>
            </a:r>
            <a:r>
              <a:rPr lang="en-US" dirty="0"/>
              <a:t>, regular circle bullet point </a:t>
            </a:r>
          </a:p>
          <a:p>
            <a:r>
              <a:rPr lang="en-US" dirty="0"/>
              <a:t>Left Align, 1.0 line spacing, 0pt before and after.</a:t>
            </a:r>
          </a:p>
          <a:p>
            <a:r>
              <a:rPr lang="en-US" dirty="0"/>
              <a:t>Use this format for content heavy slides</a:t>
            </a:r>
          </a:p>
          <a:p>
            <a:r>
              <a:rPr lang="en-US" dirty="0"/>
              <a:t>Max 4 bullet points per slide </a:t>
            </a:r>
          </a:p>
          <a:p>
            <a:r>
              <a:rPr lang="en-US" dirty="0"/>
              <a:t>Graphic Font</a:t>
            </a:r>
          </a:p>
          <a:p>
            <a:r>
              <a:rPr lang="en-US" dirty="0"/>
              <a:t>Arial Narrow Regular</a:t>
            </a:r>
          </a:p>
          <a:p>
            <a:r>
              <a:rPr lang="en-US" dirty="0"/>
              <a:t>No smaller than 18 </a:t>
            </a:r>
            <a:r>
              <a:rPr lang="en-US" dirty="0" err="1"/>
              <a:t>pt</a:t>
            </a:r>
            <a:endParaRPr lang="en-US" dirty="0"/>
          </a:p>
          <a:p>
            <a:endParaRPr lang="en-US" dirty="0"/>
          </a:p>
          <a:p>
            <a:endParaRPr lang="en-US" dirty="0"/>
          </a:p>
        </p:txBody>
      </p:sp>
      <p:sp>
        <p:nvSpPr>
          <p:cNvPr id="6" name="Title 2">
            <a:extLst>
              <a:ext uri="{FF2B5EF4-FFF2-40B4-BE49-F238E27FC236}">
                <a16:creationId xmlns:a16="http://schemas.microsoft.com/office/drawing/2014/main" id="{45FF5DCD-F02A-A7E5-D41F-3978A44CF363}"/>
              </a:ext>
            </a:extLst>
          </p:cNvPr>
          <p:cNvSpPr>
            <a:spLocks noGrp="1"/>
          </p:cNvSpPr>
          <p:nvPr>
            <p:ph type="title"/>
          </p:nvPr>
        </p:nvSpPr>
        <p:spPr>
          <a:xfrm>
            <a:off x="838200" y="0"/>
            <a:ext cx="10515600" cy="1325563"/>
          </a:xfrm>
        </p:spPr>
        <p:txBody>
          <a:bodyPr/>
          <a:lstStyle/>
          <a:p>
            <a:r>
              <a:rPr lang="en-US"/>
              <a:t>Impact – Regular – 44 </a:t>
            </a:r>
            <a:r>
              <a:rPr lang="en-US" err="1"/>
              <a:t>pt</a:t>
            </a:r>
            <a:endParaRPr lang="en-US"/>
          </a:p>
        </p:txBody>
      </p:sp>
    </p:spTree>
    <p:extLst>
      <p:ext uri="{BB962C8B-B14F-4D97-AF65-F5344CB8AC3E}">
        <p14:creationId xmlns:p14="http://schemas.microsoft.com/office/powerpoint/2010/main" val="274619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22FA-1BA9-4F84-EE17-1CC2DF8D4F10}"/>
              </a:ext>
            </a:extLst>
          </p:cNvPr>
          <p:cNvSpPr>
            <a:spLocks noGrp="1"/>
          </p:cNvSpPr>
          <p:nvPr>
            <p:ph type="title"/>
          </p:nvPr>
        </p:nvSpPr>
        <p:spPr>
          <a:xfrm>
            <a:off x="838200" y="1317625"/>
            <a:ext cx="10515600" cy="1325563"/>
          </a:xfrm>
        </p:spPr>
        <p:txBody>
          <a:bodyPr/>
          <a:lstStyle/>
          <a:p>
            <a:r>
              <a:rPr lang="en-US" dirty="0"/>
              <a:t>You Can Use This as A Section Heading</a:t>
            </a:r>
          </a:p>
        </p:txBody>
      </p:sp>
      <p:sp>
        <p:nvSpPr>
          <p:cNvPr id="3" name="Slide Number Placeholder 2">
            <a:extLst>
              <a:ext uri="{FF2B5EF4-FFF2-40B4-BE49-F238E27FC236}">
                <a16:creationId xmlns:a16="http://schemas.microsoft.com/office/drawing/2014/main" id="{8E004186-EC24-360D-1E56-4531E6301E75}"/>
              </a:ext>
            </a:extLst>
          </p:cNvPr>
          <p:cNvSpPr>
            <a:spLocks noGrp="1"/>
          </p:cNvSpPr>
          <p:nvPr>
            <p:ph type="sldNum" sz="quarter" idx="4"/>
          </p:nvPr>
        </p:nvSpPr>
        <p:spPr/>
        <p:txBody>
          <a:bodyPr/>
          <a:lstStyle/>
          <a:p>
            <a:fld id="{33A7F611-3129-4453-A445-1BB252DBA256}" type="slidenum">
              <a:rPr lang="en-US" smtClean="0"/>
              <a:pPr/>
              <a:t>3</a:t>
            </a:fld>
            <a:endParaRPr lang="en-US"/>
          </a:p>
        </p:txBody>
      </p:sp>
    </p:spTree>
    <p:extLst>
      <p:ext uri="{BB962C8B-B14F-4D97-AF65-F5344CB8AC3E}">
        <p14:creationId xmlns:p14="http://schemas.microsoft.com/office/powerpoint/2010/main" val="92700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96838-4654-C149-DE07-D9547CBBAD7B}"/>
              </a:ext>
            </a:extLst>
          </p:cNvPr>
          <p:cNvSpPr>
            <a:spLocks noGrp="1"/>
          </p:cNvSpPr>
          <p:nvPr>
            <p:ph type="title"/>
          </p:nvPr>
        </p:nvSpPr>
        <p:spPr/>
        <p:txBody>
          <a:bodyPr/>
          <a:lstStyle/>
          <a:p>
            <a:r>
              <a:rPr lang="en-US" sz="6000" dirty="0">
                <a:solidFill>
                  <a:srgbClr val="248351"/>
                </a:solidFill>
                <a:latin typeface="Impact"/>
              </a:rPr>
              <a:t>You Can Use This As a Section </a:t>
            </a:r>
            <a:r>
              <a:rPr lang="en-US" sz="6000">
                <a:solidFill>
                  <a:srgbClr val="248351"/>
                </a:solidFill>
                <a:latin typeface="Impact"/>
              </a:rPr>
              <a:t>Heading</a:t>
            </a:r>
            <a:endParaRPr lang="en-US" sz="6000">
              <a:solidFill>
                <a:srgbClr val="248351"/>
              </a:solidFill>
            </a:endParaRPr>
          </a:p>
        </p:txBody>
      </p:sp>
    </p:spTree>
    <p:extLst>
      <p:ext uri="{BB962C8B-B14F-4D97-AF65-F5344CB8AC3E}">
        <p14:creationId xmlns:p14="http://schemas.microsoft.com/office/powerpoint/2010/main" val="2370411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AC5A35-F33B-0787-BEDD-8BE8B7D12AC1}"/>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CDF81CBE-5390-50A7-41F2-A81E33011222}"/>
              </a:ext>
            </a:extLst>
          </p:cNvPr>
          <p:cNvSpPr>
            <a:spLocks noGrp="1"/>
          </p:cNvSpPr>
          <p:nvPr>
            <p:ph type="title"/>
          </p:nvPr>
        </p:nvSpPr>
        <p:spPr/>
        <p:txBody>
          <a:bodyPr/>
          <a:lstStyle/>
          <a:p>
            <a:r>
              <a:rPr lang="en-US" dirty="0"/>
              <a:t>Use This Slide for Text</a:t>
            </a:r>
          </a:p>
        </p:txBody>
      </p:sp>
      <p:sp>
        <p:nvSpPr>
          <p:cNvPr id="4" name="Slide Number Placeholder 3">
            <a:extLst>
              <a:ext uri="{FF2B5EF4-FFF2-40B4-BE49-F238E27FC236}">
                <a16:creationId xmlns:a16="http://schemas.microsoft.com/office/drawing/2014/main" id="{E8F3D90A-C612-BFC7-3608-2E0780D7FA3E}"/>
              </a:ext>
            </a:extLst>
          </p:cNvPr>
          <p:cNvSpPr>
            <a:spLocks noGrp="1"/>
          </p:cNvSpPr>
          <p:nvPr>
            <p:ph type="sldNum" sz="quarter" idx="4"/>
          </p:nvPr>
        </p:nvSpPr>
        <p:spPr/>
        <p:txBody>
          <a:bodyPr/>
          <a:lstStyle/>
          <a:p>
            <a:fld id="{33A7F611-3129-4453-A445-1BB252DBA256}" type="slidenum">
              <a:rPr lang="en-US" smtClean="0"/>
              <a:pPr/>
              <a:t>5</a:t>
            </a:fld>
            <a:endParaRPr lang="en-US" dirty="0"/>
          </a:p>
        </p:txBody>
      </p:sp>
    </p:spTree>
    <p:extLst>
      <p:ext uri="{BB962C8B-B14F-4D97-AF65-F5344CB8AC3E}">
        <p14:creationId xmlns:p14="http://schemas.microsoft.com/office/powerpoint/2010/main" val="3828257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9C6303-460D-90A2-FF9D-D04BD08F6628}"/>
              </a:ext>
            </a:extLst>
          </p:cNvPr>
          <p:cNvSpPr>
            <a:spLocks noGrp="1"/>
          </p:cNvSpPr>
          <p:nvPr>
            <p:ph type="sldNum" sz="quarter" idx="4"/>
          </p:nvPr>
        </p:nvSpPr>
        <p:spPr/>
        <p:txBody>
          <a:bodyPr/>
          <a:lstStyle/>
          <a:p>
            <a:fld id="{33A7F611-3129-4453-A445-1BB252DBA256}" type="slidenum">
              <a:rPr lang="en-US" smtClean="0"/>
              <a:pPr/>
              <a:t>6</a:t>
            </a:fld>
            <a:endParaRPr lang="en-US" dirty="0"/>
          </a:p>
        </p:txBody>
      </p:sp>
      <p:sp>
        <p:nvSpPr>
          <p:cNvPr id="5" name="Content Placeholder 1">
            <a:extLst>
              <a:ext uri="{FF2B5EF4-FFF2-40B4-BE49-F238E27FC236}">
                <a16:creationId xmlns:a16="http://schemas.microsoft.com/office/drawing/2014/main" id="{BB4850E4-823C-58A3-384F-5818938B9BB6}"/>
              </a:ext>
            </a:extLst>
          </p:cNvPr>
          <p:cNvSpPr>
            <a:spLocks noGrp="1"/>
          </p:cNvSpPr>
          <p:nvPr>
            <p:ph idx="1"/>
          </p:nvPr>
        </p:nvSpPr>
        <p:spPr>
          <a:xfrm>
            <a:off x="838200" y="1914105"/>
            <a:ext cx="4558259" cy="4336793"/>
          </a:xfrm>
        </p:spPr>
        <p:txBody>
          <a:bodyPr vert="horz" lIns="91440" tIns="45720" rIns="91440" bIns="45720" rtlCol="0" anchor="t">
            <a:normAutofit/>
          </a:bodyPr>
          <a:lstStyle/>
          <a:p>
            <a:endParaRPr lang="en-US" dirty="0"/>
          </a:p>
        </p:txBody>
      </p:sp>
      <p:sp>
        <p:nvSpPr>
          <p:cNvPr id="6" name="Title 2">
            <a:extLst>
              <a:ext uri="{FF2B5EF4-FFF2-40B4-BE49-F238E27FC236}">
                <a16:creationId xmlns:a16="http://schemas.microsoft.com/office/drawing/2014/main" id="{2ED9F86F-CDDF-EA87-1968-A88AC0DCCB99}"/>
              </a:ext>
            </a:extLst>
          </p:cNvPr>
          <p:cNvSpPr>
            <a:spLocks noGrp="1"/>
          </p:cNvSpPr>
          <p:nvPr>
            <p:ph type="title"/>
          </p:nvPr>
        </p:nvSpPr>
        <p:spPr>
          <a:xfrm>
            <a:off x="838200" y="0"/>
            <a:ext cx="10515600" cy="1325563"/>
          </a:xfrm>
        </p:spPr>
        <p:txBody>
          <a:bodyPr/>
          <a:lstStyle/>
          <a:p>
            <a:r>
              <a:rPr lang="en-US" dirty="0"/>
              <a:t>Use This for Text &amp; Graphic Slides</a:t>
            </a:r>
          </a:p>
        </p:txBody>
      </p:sp>
      <p:sp>
        <p:nvSpPr>
          <p:cNvPr id="7" name="TextBox 6">
            <a:extLst>
              <a:ext uri="{FF2B5EF4-FFF2-40B4-BE49-F238E27FC236}">
                <a16:creationId xmlns:a16="http://schemas.microsoft.com/office/drawing/2014/main" id="{7A61FB4F-2135-7A65-8346-8B5FB1E2A2C0}"/>
              </a:ext>
            </a:extLst>
          </p:cNvPr>
          <p:cNvSpPr txBox="1"/>
          <p:nvPr/>
        </p:nvSpPr>
        <p:spPr>
          <a:xfrm>
            <a:off x="6096000" y="2474893"/>
            <a:ext cx="4841822"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[Add image that represents your idea, goal, deliverable]</a:t>
            </a:r>
          </a:p>
        </p:txBody>
      </p:sp>
    </p:spTree>
    <p:extLst>
      <p:ext uri="{BB962C8B-B14F-4D97-AF65-F5344CB8AC3E}">
        <p14:creationId xmlns:p14="http://schemas.microsoft.com/office/powerpoint/2010/main" val="2576469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519A71-A52B-0943-81CA-E752964725E0}"/>
              </a:ext>
            </a:extLst>
          </p:cNvPr>
          <p:cNvSpPr>
            <a:spLocks noGrp="1"/>
          </p:cNvSpPr>
          <p:nvPr>
            <p:ph idx="1"/>
          </p:nvPr>
        </p:nvSpPr>
        <p:spPr/>
        <p:txBody>
          <a:bodyPr/>
          <a:lstStyle/>
          <a:p>
            <a:pPr marL="0" indent="0">
              <a:buNone/>
            </a:pPr>
            <a:r>
              <a:rPr lang="en-US" b="1">
                <a:solidFill>
                  <a:srgbClr val="248351"/>
                </a:solidFill>
              </a:rPr>
              <a:t>Use this for Graphic-Only Slides</a:t>
            </a:r>
          </a:p>
        </p:txBody>
      </p:sp>
      <p:sp>
        <p:nvSpPr>
          <p:cNvPr id="3" name="Title 2">
            <a:extLst>
              <a:ext uri="{FF2B5EF4-FFF2-40B4-BE49-F238E27FC236}">
                <a16:creationId xmlns:a16="http://schemas.microsoft.com/office/drawing/2014/main" id="{122524B0-20A5-924E-9180-1DCB5F0C05B4}"/>
              </a:ext>
            </a:extLst>
          </p:cNvPr>
          <p:cNvSpPr>
            <a:spLocks noGrp="1"/>
          </p:cNvSpPr>
          <p:nvPr>
            <p:ph type="title"/>
          </p:nvPr>
        </p:nvSpPr>
        <p:spPr/>
        <p:txBody>
          <a:bodyPr/>
          <a:lstStyle/>
          <a:p>
            <a:r>
              <a:rPr lang="en-US" dirty="0"/>
              <a:t>Graphic Only Slides</a:t>
            </a:r>
          </a:p>
        </p:txBody>
      </p:sp>
    </p:spTree>
    <p:extLst>
      <p:ext uri="{BB962C8B-B14F-4D97-AF65-F5344CB8AC3E}">
        <p14:creationId xmlns:p14="http://schemas.microsoft.com/office/powerpoint/2010/main" val="3359697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9E9EEA-293B-33E8-073B-24FFA16BBD08}"/>
              </a:ext>
            </a:extLst>
          </p:cNvPr>
          <p:cNvSpPr>
            <a:spLocks noGrp="1"/>
          </p:cNvSpPr>
          <p:nvPr>
            <p:ph type="sldNum" sz="quarter" idx="4"/>
          </p:nvPr>
        </p:nvSpPr>
        <p:spPr/>
        <p:txBody>
          <a:bodyPr/>
          <a:lstStyle/>
          <a:p>
            <a:fld id="{33A7F611-3129-4453-A445-1BB252DBA256}" type="slidenum">
              <a:rPr lang="en-US" smtClean="0"/>
              <a:pPr/>
              <a:t>8</a:t>
            </a:fld>
            <a:endParaRPr lang="en-US" dirty="0"/>
          </a:p>
        </p:txBody>
      </p:sp>
      <p:graphicFrame>
        <p:nvGraphicFramePr>
          <p:cNvPr id="9" name="Content Placeholder 8">
            <a:extLst>
              <a:ext uri="{FF2B5EF4-FFF2-40B4-BE49-F238E27FC236}">
                <a16:creationId xmlns:a16="http://schemas.microsoft.com/office/drawing/2014/main" id="{C5541898-D77C-F401-7CFD-085B46E481FD}"/>
              </a:ext>
            </a:extLst>
          </p:cNvPr>
          <p:cNvGraphicFramePr>
            <a:graphicFrameLocks noGrp="1"/>
          </p:cNvGraphicFramePr>
          <p:nvPr>
            <p:ph idx="1"/>
            <p:extLst>
              <p:ext uri="{D42A27DB-BD31-4B8C-83A1-F6EECF244321}">
                <p14:modId xmlns:p14="http://schemas.microsoft.com/office/powerpoint/2010/main" val="2917034580"/>
              </p:ext>
            </p:extLst>
          </p:nvPr>
        </p:nvGraphicFramePr>
        <p:xfrm>
          <a:off x="7002781" y="2946400"/>
          <a:ext cx="4472940" cy="2865120"/>
        </p:xfrm>
        <a:graphic>
          <a:graphicData uri="http://schemas.openxmlformats.org/drawingml/2006/table">
            <a:tbl>
              <a:tblPr firstRow="1" bandRow="1">
                <a:tableStyleId>{5C22544A-7EE6-4342-B048-85BDC9FD1C3A}</a:tableStyleId>
              </a:tblPr>
              <a:tblGrid>
                <a:gridCol w="1490980">
                  <a:extLst>
                    <a:ext uri="{9D8B030D-6E8A-4147-A177-3AD203B41FA5}">
                      <a16:colId xmlns:a16="http://schemas.microsoft.com/office/drawing/2014/main" val="2078360775"/>
                    </a:ext>
                  </a:extLst>
                </a:gridCol>
                <a:gridCol w="1490980">
                  <a:extLst>
                    <a:ext uri="{9D8B030D-6E8A-4147-A177-3AD203B41FA5}">
                      <a16:colId xmlns:a16="http://schemas.microsoft.com/office/drawing/2014/main" val="2313019698"/>
                    </a:ext>
                  </a:extLst>
                </a:gridCol>
                <a:gridCol w="1490980">
                  <a:extLst>
                    <a:ext uri="{9D8B030D-6E8A-4147-A177-3AD203B41FA5}">
                      <a16:colId xmlns:a16="http://schemas.microsoft.com/office/drawing/2014/main" val="3297026106"/>
                    </a:ext>
                  </a:extLst>
                </a:gridCol>
              </a:tblGrid>
              <a:tr h="370840">
                <a:tc>
                  <a:txBody>
                    <a:bodyPr/>
                    <a:lstStyle/>
                    <a:p>
                      <a:r>
                        <a:rPr lang="en-US" b="1" i="0" dirty="0">
                          <a:latin typeface="Arial Narrow" panose="020B0604020202020204" pitchFamily="34" charset="0"/>
                          <a:cs typeface="Arial Narrow" panose="020B0604020202020204" pitchFamily="34" charset="0"/>
                        </a:rPr>
                        <a:t>Column Heading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8351"/>
                    </a:solidFill>
                  </a:tcPr>
                </a:tc>
                <a:tc>
                  <a:txBody>
                    <a:bodyPr/>
                    <a:lstStyle/>
                    <a:p>
                      <a:r>
                        <a:rPr lang="en-US" b="1" i="0" dirty="0">
                          <a:latin typeface="Arial Narrow" panose="020B0604020202020204" pitchFamily="34" charset="0"/>
                          <a:cs typeface="Arial Narrow" panose="020B0604020202020204" pitchFamily="34" charset="0"/>
                        </a:rPr>
                        <a:t>Column Heading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8351"/>
                    </a:solidFill>
                  </a:tcPr>
                </a:tc>
                <a:tc>
                  <a:txBody>
                    <a:bodyPr/>
                    <a:lstStyle/>
                    <a:p>
                      <a:r>
                        <a:rPr lang="en-US" b="1" i="0" dirty="0">
                          <a:latin typeface="Arial Narrow" panose="020B0604020202020204" pitchFamily="34" charset="0"/>
                          <a:cs typeface="Arial Narrow" panose="020B0604020202020204" pitchFamily="34" charset="0"/>
                        </a:rPr>
                        <a:t>Column Heading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8351"/>
                    </a:solidFill>
                  </a:tcPr>
                </a:tc>
                <a:extLst>
                  <a:ext uri="{0D108BD9-81ED-4DB2-BD59-A6C34878D82A}">
                    <a16:rowId xmlns:a16="http://schemas.microsoft.com/office/drawing/2014/main" val="1027742375"/>
                  </a:ext>
                </a:extLst>
              </a:tr>
              <a:tr h="370840">
                <a:tc>
                  <a:txBody>
                    <a:bodyPr/>
                    <a:lstStyle/>
                    <a:p>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0204021"/>
                  </a:ext>
                </a:extLst>
              </a:tr>
              <a:tr h="370840">
                <a:tc>
                  <a:txBody>
                    <a:bodyPr/>
                    <a:lstStyle/>
                    <a:p>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68433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716087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42547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30570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Arial Narrow" panose="020B0604020202020204" pitchFamily="34" charset="0"/>
                          <a:cs typeface="Arial Narrow" panose="020B0604020202020204" pitchFamily="34" charset="0"/>
                        </a:rPr>
                        <a:t>Table entry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9926809"/>
                  </a:ext>
                </a:extLst>
              </a:tr>
            </a:tbl>
          </a:graphicData>
        </a:graphic>
      </p:graphicFrame>
      <p:sp>
        <p:nvSpPr>
          <p:cNvPr id="10" name="Title 2">
            <a:extLst>
              <a:ext uri="{FF2B5EF4-FFF2-40B4-BE49-F238E27FC236}">
                <a16:creationId xmlns:a16="http://schemas.microsoft.com/office/drawing/2014/main" id="{30016EC3-B1F6-D098-EF1B-72A5A8C0EC2B}"/>
              </a:ext>
            </a:extLst>
          </p:cNvPr>
          <p:cNvSpPr>
            <a:spLocks noGrp="1"/>
          </p:cNvSpPr>
          <p:nvPr>
            <p:ph type="title"/>
          </p:nvPr>
        </p:nvSpPr>
        <p:spPr>
          <a:xfrm>
            <a:off x="838200" y="0"/>
            <a:ext cx="10515600" cy="1325563"/>
          </a:xfrm>
        </p:spPr>
        <p:txBody>
          <a:bodyPr/>
          <a:lstStyle/>
          <a:p>
            <a:r>
              <a:rPr lang="en-US" dirty="0"/>
              <a:t>CASFER Table Formatting</a:t>
            </a:r>
          </a:p>
        </p:txBody>
      </p:sp>
      <p:sp>
        <p:nvSpPr>
          <p:cNvPr id="11" name="Content Placeholder 1">
            <a:extLst>
              <a:ext uri="{FF2B5EF4-FFF2-40B4-BE49-F238E27FC236}">
                <a16:creationId xmlns:a16="http://schemas.microsoft.com/office/drawing/2014/main" id="{8EA50B2D-F9C8-7F77-1349-E93F41EFAA48}"/>
              </a:ext>
            </a:extLst>
          </p:cNvPr>
          <p:cNvSpPr txBox="1">
            <a:spLocks/>
          </p:cNvSpPr>
          <p:nvPr/>
        </p:nvSpPr>
        <p:spPr>
          <a:xfrm>
            <a:off x="838200" y="1914105"/>
            <a:ext cx="4558259" cy="433679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When formatting a table:</a:t>
            </a:r>
          </a:p>
          <a:p>
            <a:r>
              <a:rPr lang="en-US" dirty="0"/>
              <a:t>The column headings should be in CASFER green with white letters in Arial Narrow Bold</a:t>
            </a:r>
          </a:p>
          <a:p>
            <a:r>
              <a:rPr lang="en-US" dirty="0"/>
              <a:t>The table entries should have a white background with black Arial Narrow font</a:t>
            </a:r>
          </a:p>
          <a:p>
            <a:r>
              <a:rPr lang="en-US" dirty="0"/>
              <a:t>The entire table should have all black borders</a:t>
            </a:r>
          </a:p>
          <a:p>
            <a:pPr marL="0" indent="0">
              <a:buNone/>
            </a:pPr>
            <a:r>
              <a:rPr lang="en-US" dirty="0"/>
              <a:t>A title for the table can be placed above the table, if needed. </a:t>
            </a:r>
          </a:p>
        </p:txBody>
      </p:sp>
      <p:sp>
        <p:nvSpPr>
          <p:cNvPr id="12" name="TextBox 11">
            <a:extLst>
              <a:ext uri="{FF2B5EF4-FFF2-40B4-BE49-F238E27FC236}">
                <a16:creationId xmlns:a16="http://schemas.microsoft.com/office/drawing/2014/main" id="{CEAA3AF2-AAA2-C4E3-3915-B03698BCAD96}"/>
              </a:ext>
            </a:extLst>
          </p:cNvPr>
          <p:cNvSpPr txBox="1"/>
          <p:nvPr/>
        </p:nvSpPr>
        <p:spPr>
          <a:xfrm>
            <a:off x="6818340" y="2131050"/>
            <a:ext cx="4841822" cy="523220"/>
          </a:xfrm>
          <a:prstGeom prst="rect">
            <a:avLst/>
          </a:prstGeom>
          <a:noFill/>
        </p:spPr>
        <p:txBody>
          <a:bodyPr wrap="square" rtlCol="0">
            <a:spAutoFit/>
          </a:bodyPr>
          <a:lstStyle/>
          <a:p>
            <a:pPr algn="ctr"/>
            <a:r>
              <a:rPr lang="en-US" sz="2800" b="1" dirty="0">
                <a:solidFill>
                  <a:srgbClr val="248351"/>
                </a:solidFill>
                <a:latin typeface="Arial Narrow" panose="020B0604020202020204" pitchFamily="34" charset="0"/>
                <a:cs typeface="Arial Narrow" panose="020B0604020202020204" pitchFamily="34" charset="0"/>
              </a:rPr>
              <a:t>Table Title</a:t>
            </a:r>
          </a:p>
        </p:txBody>
      </p:sp>
    </p:spTree>
    <p:extLst>
      <p:ext uri="{BB962C8B-B14F-4D97-AF65-F5344CB8AC3E}">
        <p14:creationId xmlns:p14="http://schemas.microsoft.com/office/powerpoint/2010/main" val="2315020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519A71-A52B-0943-81CA-E752964725E0}"/>
              </a:ext>
            </a:extLst>
          </p:cNvPr>
          <p:cNvSpPr>
            <a:spLocks noGrp="1"/>
          </p:cNvSpPr>
          <p:nvPr>
            <p:ph idx="1"/>
          </p:nvPr>
        </p:nvSpPr>
        <p:spPr>
          <a:xfrm>
            <a:off x="5143500" y="949569"/>
            <a:ext cx="6210299" cy="532867"/>
          </a:xfrm>
        </p:spPr>
        <p:txBody>
          <a:bodyPr/>
          <a:lstStyle/>
          <a:p>
            <a:pPr marL="0" indent="0">
              <a:buNone/>
            </a:pPr>
            <a:r>
              <a:rPr lang="en-US" b="1" dirty="0">
                <a:solidFill>
                  <a:srgbClr val="248351"/>
                </a:solidFill>
              </a:rPr>
              <a:t>Hex #248351</a:t>
            </a:r>
          </a:p>
        </p:txBody>
      </p:sp>
      <p:sp>
        <p:nvSpPr>
          <p:cNvPr id="3" name="Title 2">
            <a:extLst>
              <a:ext uri="{FF2B5EF4-FFF2-40B4-BE49-F238E27FC236}">
                <a16:creationId xmlns:a16="http://schemas.microsoft.com/office/drawing/2014/main" id="{122524B0-20A5-924E-9180-1DCB5F0C05B4}"/>
              </a:ext>
            </a:extLst>
          </p:cNvPr>
          <p:cNvSpPr>
            <a:spLocks noGrp="1"/>
          </p:cNvSpPr>
          <p:nvPr>
            <p:ph type="title"/>
          </p:nvPr>
        </p:nvSpPr>
        <p:spPr/>
        <p:txBody>
          <a:bodyPr/>
          <a:lstStyle/>
          <a:p>
            <a:r>
              <a:rPr lang="en-US"/>
              <a:t>Color Values</a:t>
            </a:r>
          </a:p>
        </p:txBody>
      </p:sp>
      <p:sp>
        <p:nvSpPr>
          <p:cNvPr id="4" name="Rectangle 3">
            <a:extLst>
              <a:ext uri="{FF2B5EF4-FFF2-40B4-BE49-F238E27FC236}">
                <a16:creationId xmlns:a16="http://schemas.microsoft.com/office/drawing/2014/main" id="{160C7011-21D4-E246-8787-2D704A0AB000}"/>
              </a:ext>
            </a:extLst>
          </p:cNvPr>
          <p:cNvSpPr/>
          <p:nvPr/>
        </p:nvSpPr>
        <p:spPr>
          <a:xfrm>
            <a:off x="2078182" y="581891"/>
            <a:ext cx="1330036" cy="900545"/>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770C2F6-0D71-BD49-BFD1-C8F40A17EA66}"/>
              </a:ext>
            </a:extLst>
          </p:cNvPr>
          <p:cNvSpPr/>
          <p:nvPr/>
        </p:nvSpPr>
        <p:spPr>
          <a:xfrm>
            <a:off x="2078182" y="1731818"/>
            <a:ext cx="1330036" cy="900545"/>
          </a:xfrm>
          <a:prstGeom prst="rect">
            <a:avLst/>
          </a:prstGeom>
          <a:solidFill>
            <a:srgbClr val="4192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083CFDC-0EA2-D049-B88E-99F70AFB2EBD}"/>
              </a:ext>
            </a:extLst>
          </p:cNvPr>
          <p:cNvSpPr/>
          <p:nvPr/>
        </p:nvSpPr>
        <p:spPr>
          <a:xfrm>
            <a:off x="2078182" y="2881745"/>
            <a:ext cx="1330036" cy="900545"/>
          </a:xfrm>
          <a:prstGeom prst="rect">
            <a:avLst/>
          </a:prstGeom>
          <a:solidFill>
            <a:srgbClr val="436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A6288FF-99D9-4341-BA29-966895818F24}"/>
              </a:ext>
            </a:extLst>
          </p:cNvPr>
          <p:cNvSpPr/>
          <p:nvPr/>
        </p:nvSpPr>
        <p:spPr>
          <a:xfrm>
            <a:off x="2078182" y="4031672"/>
            <a:ext cx="1330036" cy="900545"/>
          </a:xfrm>
          <a:prstGeom prst="rect">
            <a:avLst/>
          </a:prstGeom>
          <a:solidFill>
            <a:srgbClr val="9F6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F4AD15C-C5A3-F24B-9CEF-0BE64E099314}"/>
              </a:ext>
            </a:extLst>
          </p:cNvPr>
          <p:cNvSpPr/>
          <p:nvPr/>
        </p:nvSpPr>
        <p:spPr>
          <a:xfrm>
            <a:off x="2078182" y="5181600"/>
            <a:ext cx="1330036" cy="90054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
            <a:extLst>
              <a:ext uri="{FF2B5EF4-FFF2-40B4-BE49-F238E27FC236}">
                <a16:creationId xmlns:a16="http://schemas.microsoft.com/office/drawing/2014/main" id="{593697C7-19CF-3446-A891-C91A754E1379}"/>
              </a:ext>
            </a:extLst>
          </p:cNvPr>
          <p:cNvSpPr txBox="1">
            <a:spLocks/>
          </p:cNvSpPr>
          <p:nvPr/>
        </p:nvSpPr>
        <p:spPr>
          <a:xfrm>
            <a:off x="5157354" y="2057667"/>
            <a:ext cx="6210299" cy="532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41929D"/>
                </a:solidFill>
              </a:rPr>
              <a:t>Hex #41929D</a:t>
            </a:r>
          </a:p>
        </p:txBody>
      </p:sp>
      <p:sp>
        <p:nvSpPr>
          <p:cNvPr id="10" name="Content Placeholder 1">
            <a:extLst>
              <a:ext uri="{FF2B5EF4-FFF2-40B4-BE49-F238E27FC236}">
                <a16:creationId xmlns:a16="http://schemas.microsoft.com/office/drawing/2014/main" id="{4B093D1E-008A-3A4C-A864-016EC1106CC0}"/>
              </a:ext>
            </a:extLst>
          </p:cNvPr>
          <p:cNvSpPr txBox="1">
            <a:spLocks/>
          </p:cNvSpPr>
          <p:nvPr/>
        </p:nvSpPr>
        <p:spPr>
          <a:xfrm>
            <a:off x="5157354" y="3165765"/>
            <a:ext cx="6210299" cy="532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436661"/>
                </a:solidFill>
              </a:rPr>
              <a:t>Hex #436661</a:t>
            </a:r>
          </a:p>
        </p:txBody>
      </p:sp>
      <p:sp>
        <p:nvSpPr>
          <p:cNvPr id="11" name="Content Placeholder 1">
            <a:extLst>
              <a:ext uri="{FF2B5EF4-FFF2-40B4-BE49-F238E27FC236}">
                <a16:creationId xmlns:a16="http://schemas.microsoft.com/office/drawing/2014/main" id="{9BC407BE-E8E8-EF46-BBD6-915D5CA74D0C}"/>
              </a:ext>
            </a:extLst>
          </p:cNvPr>
          <p:cNvSpPr txBox="1">
            <a:spLocks/>
          </p:cNvSpPr>
          <p:nvPr/>
        </p:nvSpPr>
        <p:spPr>
          <a:xfrm>
            <a:off x="5157354" y="4273863"/>
            <a:ext cx="6210299" cy="532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9F6F47"/>
                </a:solidFill>
              </a:rPr>
              <a:t>Hex #9F6F47</a:t>
            </a:r>
          </a:p>
        </p:txBody>
      </p:sp>
      <p:sp>
        <p:nvSpPr>
          <p:cNvPr id="12" name="Content Placeholder 1">
            <a:extLst>
              <a:ext uri="{FF2B5EF4-FFF2-40B4-BE49-F238E27FC236}">
                <a16:creationId xmlns:a16="http://schemas.microsoft.com/office/drawing/2014/main" id="{74CE1D7B-05FF-AC4A-92C3-F3E573DFAE22}"/>
              </a:ext>
            </a:extLst>
          </p:cNvPr>
          <p:cNvSpPr txBox="1">
            <a:spLocks/>
          </p:cNvSpPr>
          <p:nvPr/>
        </p:nvSpPr>
        <p:spPr>
          <a:xfrm>
            <a:off x="5157354" y="5381959"/>
            <a:ext cx="6210299" cy="532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000000"/>
                </a:solidFill>
              </a:rPr>
              <a:t>Hex #000000</a:t>
            </a:r>
          </a:p>
        </p:txBody>
      </p:sp>
      <p:sp>
        <p:nvSpPr>
          <p:cNvPr id="13" name="TextBox 12">
            <a:extLst>
              <a:ext uri="{FF2B5EF4-FFF2-40B4-BE49-F238E27FC236}">
                <a16:creationId xmlns:a16="http://schemas.microsoft.com/office/drawing/2014/main" id="{0AA27FD1-74C2-A128-32DB-0A18C2A81833}"/>
              </a:ext>
            </a:extLst>
          </p:cNvPr>
          <p:cNvSpPr txBox="1"/>
          <p:nvPr/>
        </p:nvSpPr>
        <p:spPr>
          <a:xfrm>
            <a:off x="8599687" y="436791"/>
            <a:ext cx="3028262" cy="6124754"/>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Please use these colors for the majority of the elements in your presentations. </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When at all possible, please be sure that graphs and other graphic elements align with the CASFER brand colors.</a:t>
            </a:r>
          </a:p>
        </p:txBody>
      </p:sp>
    </p:spTree>
    <p:extLst>
      <p:ext uri="{BB962C8B-B14F-4D97-AF65-F5344CB8AC3E}">
        <p14:creationId xmlns:p14="http://schemas.microsoft.com/office/powerpoint/2010/main" val="3983973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D1ED15-15E5-0A65-B25C-F9D23CED898A}"/>
              </a:ext>
            </a:extLst>
          </p:cNvPr>
          <p:cNvSpPr>
            <a:spLocks noGrp="1"/>
          </p:cNvSpPr>
          <p:nvPr>
            <p:ph idx="1"/>
          </p:nvPr>
        </p:nvSpPr>
        <p:spPr/>
        <p:txBody>
          <a:bodyPr/>
          <a:lstStyle/>
          <a:p>
            <a:pPr marL="0" indent="0">
              <a:buNone/>
            </a:pPr>
            <a:r>
              <a:rPr lang="en-US" b="1" dirty="0">
                <a:solidFill>
                  <a:srgbClr val="248351"/>
                </a:solidFill>
              </a:rPr>
              <a:t>Please ensure that the following acknowledgement is included in all relevant materials: </a:t>
            </a:r>
          </a:p>
          <a:p>
            <a:pPr marL="0" indent="0">
              <a:buNone/>
            </a:pPr>
            <a:endParaRPr lang="en-US" dirty="0"/>
          </a:p>
          <a:p>
            <a:pPr marL="0" indent="0">
              <a:buNone/>
            </a:pPr>
            <a:r>
              <a:rPr lang="en-US" dirty="0"/>
              <a:t>This material is based upon financial support by the National Science Foundation, EEC Division of Engineering Education and Centers, NSF Engineering Research Center for Advancing Sustainable and Distributed Fertilizer production (CASFER), NSF 20-553 Gen-4 Engineering Research Centers award # 2133576. Any opinions, findings, conclusions, or recommendations expressed in this material are those of the author(s) and do not necessarily reflect the views of the National Science Foundation.</a:t>
            </a:r>
          </a:p>
        </p:txBody>
      </p:sp>
      <p:sp>
        <p:nvSpPr>
          <p:cNvPr id="3" name="Title 2">
            <a:extLst>
              <a:ext uri="{FF2B5EF4-FFF2-40B4-BE49-F238E27FC236}">
                <a16:creationId xmlns:a16="http://schemas.microsoft.com/office/drawing/2014/main" id="{21D4D745-6190-590D-60F0-E60E5771365E}"/>
              </a:ext>
            </a:extLst>
          </p:cNvPr>
          <p:cNvSpPr>
            <a:spLocks noGrp="1"/>
          </p:cNvSpPr>
          <p:nvPr>
            <p:ph type="title"/>
          </p:nvPr>
        </p:nvSpPr>
        <p:spPr/>
        <p:txBody>
          <a:bodyPr/>
          <a:lstStyle/>
          <a:p>
            <a:r>
              <a:rPr lang="en-US" dirty="0"/>
              <a:t>CASFER Acknowledgement</a:t>
            </a:r>
          </a:p>
        </p:txBody>
      </p:sp>
      <p:sp>
        <p:nvSpPr>
          <p:cNvPr id="4" name="Slide Number Placeholder 3">
            <a:extLst>
              <a:ext uri="{FF2B5EF4-FFF2-40B4-BE49-F238E27FC236}">
                <a16:creationId xmlns:a16="http://schemas.microsoft.com/office/drawing/2014/main" id="{F23A3385-F66B-E074-9523-99BC85753338}"/>
              </a:ext>
            </a:extLst>
          </p:cNvPr>
          <p:cNvSpPr>
            <a:spLocks noGrp="1"/>
          </p:cNvSpPr>
          <p:nvPr>
            <p:ph type="sldNum" sz="quarter" idx="4"/>
          </p:nvPr>
        </p:nvSpPr>
        <p:spPr/>
        <p:txBody>
          <a:bodyPr/>
          <a:lstStyle/>
          <a:p>
            <a:fld id="{33A7F611-3129-4453-A445-1BB252DBA256}" type="slidenum">
              <a:rPr lang="en-US" smtClean="0"/>
              <a:pPr/>
              <a:t>10</a:t>
            </a:fld>
            <a:endParaRPr lang="en-US" dirty="0"/>
          </a:p>
        </p:txBody>
      </p:sp>
    </p:spTree>
    <p:extLst>
      <p:ext uri="{BB962C8B-B14F-4D97-AF65-F5344CB8AC3E}">
        <p14:creationId xmlns:p14="http://schemas.microsoft.com/office/powerpoint/2010/main" val="362030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5704D11C-B691-C926-E6CC-1AE16337B28A}"/>
              </a:ext>
            </a:extLst>
          </p:cNvPr>
          <p:cNvPicPr>
            <a:picLocks noChangeAspect="1"/>
          </p:cNvPicPr>
          <p:nvPr/>
        </p:nvPicPr>
        <p:blipFill rotWithShape="1">
          <a:blip r:embed="rId3"/>
          <a:srcRect t="19607"/>
          <a:stretch/>
        </p:blipFill>
        <p:spPr>
          <a:xfrm>
            <a:off x="4377296" y="1481640"/>
            <a:ext cx="7597368" cy="4082799"/>
          </a:xfrm>
          <a:prstGeom prst="rect">
            <a:avLst/>
          </a:prstGeom>
        </p:spPr>
      </p:pic>
      <p:sp>
        <p:nvSpPr>
          <p:cNvPr id="3" name="Title 2">
            <a:extLst>
              <a:ext uri="{FF2B5EF4-FFF2-40B4-BE49-F238E27FC236}">
                <a16:creationId xmlns:a16="http://schemas.microsoft.com/office/drawing/2014/main" id="{53ED23B2-008D-1005-C79E-26E9BA45204D}"/>
              </a:ext>
            </a:extLst>
          </p:cNvPr>
          <p:cNvSpPr>
            <a:spLocks noGrp="1"/>
          </p:cNvSpPr>
          <p:nvPr>
            <p:ph type="title"/>
          </p:nvPr>
        </p:nvSpPr>
        <p:spPr>
          <a:xfrm>
            <a:off x="4377296" y="3977832"/>
            <a:ext cx="11480045" cy="1932597"/>
          </a:xfrm>
        </p:spPr>
        <p:txBody>
          <a:bodyPr>
            <a:normAutofit/>
          </a:bodyPr>
          <a:lstStyle/>
          <a:p>
            <a:r>
              <a:rPr lang="en-US" sz="10300" dirty="0">
                <a:solidFill>
                  <a:schemeClr val="bg1">
                    <a:alpha val="49717"/>
                  </a:schemeClr>
                </a:solidFill>
                <a:latin typeface="Impact"/>
              </a:rPr>
              <a:t>Questions?</a:t>
            </a:r>
            <a:endParaRPr lang="en-US" sz="10300" dirty="0">
              <a:solidFill>
                <a:schemeClr val="bg1">
                  <a:alpha val="49717"/>
                </a:schemeClr>
              </a:solidFill>
            </a:endParaRPr>
          </a:p>
        </p:txBody>
      </p:sp>
      <p:sp>
        <p:nvSpPr>
          <p:cNvPr id="2" name="Content Placeholder 1">
            <a:extLst>
              <a:ext uri="{FF2B5EF4-FFF2-40B4-BE49-F238E27FC236}">
                <a16:creationId xmlns:a16="http://schemas.microsoft.com/office/drawing/2014/main" id="{3D98C664-D16D-9D40-EF89-FF8544891982}"/>
              </a:ext>
            </a:extLst>
          </p:cNvPr>
          <p:cNvSpPr>
            <a:spLocks noGrp="1"/>
          </p:cNvSpPr>
          <p:nvPr>
            <p:ph idx="1"/>
          </p:nvPr>
        </p:nvSpPr>
        <p:spPr>
          <a:xfrm>
            <a:off x="431863" y="1760220"/>
            <a:ext cx="3509944" cy="4732020"/>
          </a:xfrm>
        </p:spPr>
        <p:txBody>
          <a:bodyPr/>
          <a:lstStyle/>
          <a:p>
            <a:pPr marL="0" indent="0">
              <a:buNone/>
            </a:pPr>
            <a:r>
              <a:rPr lang="en-US" b="1" dirty="0">
                <a:solidFill>
                  <a:srgbClr val="248351"/>
                </a:solidFill>
              </a:rPr>
              <a:t>Contact Us:</a:t>
            </a:r>
          </a:p>
          <a:p>
            <a:pPr marL="0" indent="0">
              <a:buNone/>
            </a:pPr>
            <a:endParaRPr lang="en-US" b="1" dirty="0">
              <a:solidFill>
                <a:srgbClr val="248351"/>
              </a:solidFill>
            </a:endParaRPr>
          </a:p>
          <a:p>
            <a:pPr marL="0" indent="0">
              <a:buNone/>
            </a:pPr>
            <a:r>
              <a:rPr lang="en-US" b="1" dirty="0"/>
              <a:t>Your Name</a:t>
            </a:r>
          </a:p>
          <a:p>
            <a:pPr marL="0" indent="0">
              <a:buNone/>
            </a:pPr>
            <a:r>
              <a:rPr lang="en-US" b="1" dirty="0"/>
              <a:t>Your Email</a:t>
            </a:r>
          </a:p>
          <a:p>
            <a:pPr marL="0" indent="0">
              <a:buNone/>
            </a:pPr>
            <a:endParaRPr lang="en-US" b="1" dirty="0"/>
          </a:p>
          <a:p>
            <a:pPr marL="0" indent="0">
              <a:buNone/>
            </a:pPr>
            <a:endParaRPr lang="en-US" b="1" dirty="0"/>
          </a:p>
        </p:txBody>
      </p:sp>
      <p:pic>
        <p:nvPicPr>
          <p:cNvPr id="5" name="Picture 4" descr="A qr code on a white background&#10;&#10;Description automatically generated">
            <a:extLst>
              <a:ext uri="{FF2B5EF4-FFF2-40B4-BE49-F238E27FC236}">
                <a16:creationId xmlns:a16="http://schemas.microsoft.com/office/drawing/2014/main" id="{F57E071B-B98B-89AB-EF79-BBBE01C32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7317" y="5564439"/>
            <a:ext cx="1250731" cy="1250731"/>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6A3B965B-AAB2-01E6-FF3C-5228912911D5}"/>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2561"/>
          <a:stretch/>
        </p:blipFill>
        <p:spPr>
          <a:xfrm>
            <a:off x="7622081" y="5688734"/>
            <a:ext cx="485236" cy="479403"/>
          </a:xfrm>
          <a:prstGeom prst="rect">
            <a:avLst/>
          </a:prstGeom>
        </p:spPr>
      </p:pic>
      <p:pic>
        <p:nvPicPr>
          <p:cNvPr id="1026" name="Picture 2" descr="Wo sind wir Aktiv ? - THE BLACK BEARS">
            <a:extLst>
              <a:ext uri="{FF2B5EF4-FFF2-40B4-BE49-F238E27FC236}">
                <a16:creationId xmlns:a16="http://schemas.microsoft.com/office/drawing/2014/main" id="{23F13916-DFC4-30F9-DCEC-AAF6796BB565}"/>
              </a:ext>
            </a:extLst>
          </p:cNvPr>
          <p:cNvPicPr>
            <a:picLocks noChangeAspect="1" noChangeArrowheads="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a:stretch/>
        </p:blipFill>
        <p:spPr bwMode="auto">
          <a:xfrm>
            <a:off x="9709655" y="5688734"/>
            <a:ext cx="541525" cy="541525"/>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1">
            <a:extLst>
              <a:ext uri="{FF2B5EF4-FFF2-40B4-BE49-F238E27FC236}">
                <a16:creationId xmlns:a16="http://schemas.microsoft.com/office/drawing/2014/main" id="{FD8A5C27-B495-CA77-8204-EBE4E9EDC088}"/>
              </a:ext>
            </a:extLst>
          </p:cNvPr>
          <p:cNvSpPr txBox="1">
            <a:spLocks/>
          </p:cNvSpPr>
          <p:nvPr/>
        </p:nvSpPr>
        <p:spPr>
          <a:xfrm>
            <a:off x="4403626" y="5816910"/>
            <a:ext cx="2606966" cy="8215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248351"/>
                </a:solidFill>
              </a:rPr>
              <a:t>Connect with us on our socials!</a:t>
            </a:r>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p:txBody>
      </p:sp>
      <p:sp>
        <p:nvSpPr>
          <p:cNvPr id="4" name="Slide Number Placeholder 3">
            <a:extLst>
              <a:ext uri="{FF2B5EF4-FFF2-40B4-BE49-F238E27FC236}">
                <a16:creationId xmlns:a16="http://schemas.microsoft.com/office/drawing/2014/main" id="{C53EDDBB-B738-A655-07FD-A75279634394}"/>
              </a:ext>
            </a:extLst>
          </p:cNvPr>
          <p:cNvSpPr>
            <a:spLocks noGrp="1"/>
          </p:cNvSpPr>
          <p:nvPr>
            <p:ph type="sldNum" sz="quarter" idx="4"/>
          </p:nvPr>
        </p:nvSpPr>
        <p:spPr>
          <a:xfrm>
            <a:off x="11576958" y="0"/>
            <a:ext cx="615042" cy="502854"/>
          </a:xfrm>
        </p:spPr>
        <p:txBody>
          <a:bodyPr/>
          <a:lstStyle/>
          <a:p>
            <a:fld id="{33A7F611-3129-4453-A445-1BB252DBA256}" type="slidenum">
              <a:rPr lang="en-US" smtClean="0"/>
              <a:pPr/>
              <a:t>11</a:t>
            </a:fld>
            <a:endParaRPr lang="en-US" dirty="0"/>
          </a:p>
        </p:txBody>
      </p:sp>
      <p:pic>
        <p:nvPicPr>
          <p:cNvPr id="13" name="Picture 12">
            <a:extLst>
              <a:ext uri="{FF2B5EF4-FFF2-40B4-BE49-F238E27FC236}">
                <a16:creationId xmlns:a16="http://schemas.microsoft.com/office/drawing/2014/main" id="{B404B26F-8C58-D878-9FC5-0C115693C4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03999" y="5616665"/>
            <a:ext cx="1152277" cy="1152277"/>
          </a:xfrm>
          <a:prstGeom prst="rect">
            <a:avLst/>
          </a:prstGeom>
        </p:spPr>
      </p:pic>
    </p:spTree>
    <p:extLst>
      <p:ext uri="{BB962C8B-B14F-4D97-AF65-F5344CB8AC3E}">
        <p14:creationId xmlns:p14="http://schemas.microsoft.com/office/powerpoint/2010/main" val="335014189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F53345989FB044AA65415C5E4E6A6D" ma:contentTypeVersion="16" ma:contentTypeDescription="Create a new document." ma:contentTypeScope="" ma:versionID="904f540e5ccedd90d2bd66f6c468f105">
  <xsd:schema xmlns:xsd="http://www.w3.org/2001/XMLSchema" xmlns:xs="http://www.w3.org/2001/XMLSchema" xmlns:p="http://schemas.microsoft.com/office/2006/metadata/properties" xmlns:ns2="375a06d6-75f7-4773-abc2-d40244442ac0" xmlns:ns3="32da7dbc-78d6-4cf6-8c28-c6f0d67f719a" targetNamespace="http://schemas.microsoft.com/office/2006/metadata/properties" ma:root="true" ma:fieldsID="d70744efbf2e513338a56062d7b1abe1" ns2:_="" ns3:_="">
    <xsd:import namespace="375a06d6-75f7-4773-abc2-d40244442ac0"/>
    <xsd:import namespace="32da7dbc-78d6-4cf6-8c28-c6f0d67f719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5a06d6-75f7-4773-abc2-d40244442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c65ed7-e385-4001-9a0e-7979134055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2da7dbc-78d6-4cf6-8c28-c6f0d67f719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881ad49-a8c8-4c7e-9bd1-8bb64bb4b74b}" ma:internalName="TaxCatchAll" ma:showField="CatchAllData" ma:web="32da7dbc-78d6-4cf6-8c28-c6f0d67f71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da7dbc-78d6-4cf6-8c28-c6f0d67f719a" xsi:nil="true"/>
    <lcf76f155ced4ddcb4097134ff3c332f xmlns="375a06d6-75f7-4773-abc2-d40244442ac0">
      <Terms xmlns="http://schemas.microsoft.com/office/infopath/2007/PartnerControls"/>
    </lcf76f155ced4ddcb4097134ff3c332f>
    <SharedWithUsers xmlns="32da7dbc-78d6-4cf6-8c28-c6f0d67f719a">
      <UserInfo>
        <DisplayName>Botte, Gerri</DisplayName>
        <AccountId>31</AccountId>
        <AccountType/>
      </UserInfo>
    </SharedWithUsers>
  </documentManagement>
</p:properties>
</file>

<file path=customXml/itemProps1.xml><?xml version="1.0" encoding="utf-8"?>
<ds:datastoreItem xmlns:ds="http://schemas.openxmlformats.org/officeDocument/2006/customXml" ds:itemID="{51530F1C-881A-4A9E-B797-EE1AB8D08694}">
  <ds:schemaRefs>
    <ds:schemaRef ds:uri="32da7dbc-78d6-4cf6-8c28-c6f0d67f719a"/>
    <ds:schemaRef ds:uri="375a06d6-75f7-4773-abc2-d40244442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FF168E8-201A-4883-9E88-D4C196991F25}">
  <ds:schemaRefs>
    <ds:schemaRef ds:uri="http://schemas.microsoft.com/sharepoint/v3/contenttype/forms"/>
  </ds:schemaRefs>
</ds:datastoreItem>
</file>

<file path=customXml/itemProps3.xml><?xml version="1.0" encoding="utf-8"?>
<ds:datastoreItem xmlns:ds="http://schemas.openxmlformats.org/officeDocument/2006/customXml" ds:itemID="{40D48931-0510-4DA5-AB10-5B32257CD8D8}">
  <ds:schemaRefs>
    <ds:schemaRef ds:uri="http://purl.org/dc/dcmitype/"/>
    <ds:schemaRef ds:uri="http://purl.org/dc/terms/"/>
    <ds:schemaRef ds:uri="http://schemas.microsoft.com/office/2006/metadata/properties"/>
    <ds:schemaRef ds:uri="http://purl.org/dc/elements/1.1/"/>
    <ds:schemaRef ds:uri="http://schemas.microsoft.com/office/2006/documentManagement/types"/>
    <ds:schemaRef ds:uri="http://schemas.microsoft.com/office/infopath/2007/PartnerControls"/>
    <ds:schemaRef ds:uri="375a06d6-75f7-4773-abc2-d40244442ac0"/>
    <ds:schemaRef ds:uri="http://schemas.openxmlformats.org/package/2006/metadata/core-properties"/>
    <ds:schemaRef ds:uri="32da7dbc-78d6-4cf6-8c28-c6f0d67f719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644</TotalTime>
  <Words>447</Words>
  <Application>Microsoft Macintosh PowerPoint</Application>
  <PresentationFormat>Widescreen</PresentationFormat>
  <Paragraphs>77</Paragraphs>
  <Slides>11</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Arial</vt:lpstr>
      <vt:lpstr>Arial Narrow</vt:lpstr>
      <vt:lpstr>Calibri</vt:lpstr>
      <vt:lpstr>Impact</vt:lpstr>
      <vt:lpstr>1_Office Theme</vt:lpstr>
      <vt:lpstr>4_Office Theme</vt:lpstr>
      <vt:lpstr>PowerPoint Presentation</vt:lpstr>
      <vt:lpstr>Impact – Regular – 44 pt</vt:lpstr>
      <vt:lpstr>You Can Use This as A Section Heading</vt:lpstr>
      <vt:lpstr>You Can Use This As a Section Heading</vt:lpstr>
      <vt:lpstr>Use This Slide for Text</vt:lpstr>
      <vt:lpstr>Use This for Text &amp; Graphic Slides</vt:lpstr>
      <vt:lpstr>Graphic Only Slides</vt:lpstr>
      <vt:lpstr>CASFER Table Formatting</vt:lpstr>
      <vt:lpstr>Color Values</vt:lpstr>
      <vt:lpstr>CASFER Acknowledgement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Price, Crystal</dc:creator>
  <cp:lastModifiedBy>Caballero, Nathan</cp:lastModifiedBy>
  <cp:revision>22</cp:revision>
  <cp:lastPrinted>2022-02-10T20:49:44Z</cp:lastPrinted>
  <dcterms:created xsi:type="dcterms:W3CDTF">2022-01-31T21:18:49Z</dcterms:created>
  <dcterms:modified xsi:type="dcterms:W3CDTF">2026-09-10T18:25:00Z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0x01010091F53345989FB044AA65415C5E4E6A6D</vt:lpwstr>
  </property>
  <property fmtid="{D5CDD505-2E9C-101B-9397-08002B2CF9AE}" pid="3" name="MediaServiceImageTags">
    <vt:lpwstr/>
  </property>
</Properties>
</file>