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3"/>
  </p:notesMasterIdLst>
  <p:sldIdLst>
    <p:sldId id="256" r:id="rId2"/>
  </p:sldIdLst>
  <p:sldSz cx="438912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48351"/>
    <a:srgbClr val="43666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B2EF0A-16C4-8A45-A026-3CD828D6ED17}" v="1" dt="2023-08-14T14:49:34.1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88"/>
    <p:restoredTop sz="94691"/>
  </p:normalViewPr>
  <p:slideViewPr>
    <p:cSldViewPr snapToGrid="0">
      <p:cViewPr>
        <p:scale>
          <a:sx n="55" d="100"/>
          <a:sy n="55" d="100"/>
        </p:scale>
        <p:origin x="2296" y="1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9AD7C9-60E9-7A4D-8EF0-AC75BCD38D75}" type="datetimeFigureOut">
              <a:rPr lang="en-US" smtClean="0"/>
              <a:t>9/10/26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A875BD-C221-AA4C-BC60-F7E08D74AD9E}" type="slidenum">
              <a:rPr lang="en-US" smtClean="0"/>
              <a:t>‹#›</a:t>
            </a:fld>
            <a:endParaRPr lang="en-US"/>
          </a:p>
        </p:txBody>
      </p:sp>
    </p:spTree>
    <p:extLst>
      <p:ext uri="{BB962C8B-B14F-4D97-AF65-F5344CB8AC3E}">
        <p14:creationId xmlns:p14="http://schemas.microsoft.com/office/powerpoint/2010/main" val="5568487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BA875BD-C221-AA4C-BC60-F7E08D74AD9E}" type="slidenum">
              <a:rPr lang="en-US" smtClean="0"/>
              <a:t>1</a:t>
            </a:fld>
            <a:endParaRPr lang="en-US"/>
          </a:p>
        </p:txBody>
      </p:sp>
    </p:spTree>
    <p:extLst>
      <p:ext uri="{BB962C8B-B14F-4D97-AF65-F5344CB8AC3E}">
        <p14:creationId xmlns:p14="http://schemas.microsoft.com/office/powerpoint/2010/main" val="31992698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5387342"/>
            <a:ext cx="37307520" cy="11460480"/>
          </a:xfrm>
        </p:spPr>
        <p:txBody>
          <a:bodyPr anchor="b"/>
          <a:lstStyle>
            <a:lvl1pPr algn="ctr">
              <a:defRPr sz="28800"/>
            </a:lvl1pPr>
          </a:lstStyle>
          <a:p>
            <a:r>
              <a:rPr lang="en-US"/>
              <a:t>Click to edit Master title style</a:t>
            </a:r>
            <a:endParaRPr lang="en-US" dirty="0"/>
          </a:p>
        </p:txBody>
      </p:sp>
      <p:sp>
        <p:nvSpPr>
          <p:cNvPr id="3" name="Subtitle 2"/>
          <p:cNvSpPr>
            <a:spLocks noGrp="1"/>
          </p:cNvSpPr>
          <p:nvPr>
            <p:ph type="subTitle" idx="1"/>
          </p:nvPr>
        </p:nvSpPr>
        <p:spPr>
          <a:xfrm>
            <a:off x="5486400" y="17289782"/>
            <a:ext cx="32918400" cy="7947658"/>
          </a:xfrm>
        </p:spPr>
        <p:txBody>
          <a:bodyPr/>
          <a:lstStyle>
            <a:lvl1pPr marL="0" indent="0" algn="ctr">
              <a:buNone/>
              <a:defRPr sz="11520"/>
            </a:lvl1pPr>
            <a:lvl2pPr marL="2194560" indent="0" algn="ctr">
              <a:buNone/>
              <a:defRPr sz="9600"/>
            </a:lvl2pPr>
            <a:lvl3pPr marL="4389120" indent="0" algn="ctr">
              <a:buNone/>
              <a:defRPr sz="8640"/>
            </a:lvl3pPr>
            <a:lvl4pPr marL="6583680" indent="0" algn="ctr">
              <a:buNone/>
              <a:defRPr sz="7680"/>
            </a:lvl4pPr>
            <a:lvl5pPr marL="8778240" indent="0" algn="ctr">
              <a:buNone/>
              <a:defRPr sz="7680"/>
            </a:lvl5pPr>
            <a:lvl6pPr marL="10972800" indent="0" algn="ctr">
              <a:buNone/>
              <a:defRPr sz="7680"/>
            </a:lvl6pPr>
            <a:lvl7pPr marL="13167360" indent="0" algn="ctr">
              <a:buNone/>
              <a:defRPr sz="7680"/>
            </a:lvl7pPr>
            <a:lvl8pPr marL="15361920" indent="0" algn="ctr">
              <a:buNone/>
              <a:defRPr sz="7680"/>
            </a:lvl8pPr>
            <a:lvl9pPr marL="17556480" indent="0" algn="ctr">
              <a:buNone/>
              <a:defRPr sz="768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712454D-194A-7646-B157-FF1725D439A7}" type="datetimeFigureOut">
              <a:rPr lang="en-US" smtClean="0"/>
              <a:t>9/10/26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208647-A503-1045-9A85-81B0E7327A4C}" type="slidenum">
              <a:rPr lang="en-US" smtClean="0"/>
              <a:t>‹#›</a:t>
            </a:fld>
            <a:endParaRPr lang="en-US"/>
          </a:p>
        </p:txBody>
      </p:sp>
    </p:spTree>
    <p:extLst>
      <p:ext uri="{BB962C8B-B14F-4D97-AF65-F5344CB8AC3E}">
        <p14:creationId xmlns:p14="http://schemas.microsoft.com/office/powerpoint/2010/main" val="17022202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12454D-194A-7646-B157-FF1725D439A7}" type="datetimeFigureOut">
              <a:rPr lang="en-US" smtClean="0"/>
              <a:t>9/10/26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208647-A503-1045-9A85-81B0E7327A4C}" type="slidenum">
              <a:rPr lang="en-US" smtClean="0"/>
              <a:t>‹#›</a:t>
            </a:fld>
            <a:endParaRPr lang="en-US"/>
          </a:p>
        </p:txBody>
      </p:sp>
    </p:spTree>
    <p:extLst>
      <p:ext uri="{BB962C8B-B14F-4D97-AF65-F5344CB8AC3E}">
        <p14:creationId xmlns:p14="http://schemas.microsoft.com/office/powerpoint/2010/main" val="33560371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94662" y="8206749"/>
            <a:ext cx="37856160" cy="13693138"/>
          </a:xfrm>
        </p:spPr>
        <p:txBody>
          <a:bodyPr anchor="b"/>
          <a:lstStyle>
            <a:lvl1pPr>
              <a:defRPr sz="28800"/>
            </a:lvl1pPr>
          </a:lstStyle>
          <a:p>
            <a:r>
              <a:rPr lang="en-US"/>
              <a:t>Click to edit Master title style</a:t>
            </a:r>
            <a:endParaRPr lang="en-US" dirty="0"/>
          </a:p>
        </p:txBody>
      </p:sp>
      <p:sp>
        <p:nvSpPr>
          <p:cNvPr id="3" name="Text Placeholder 2"/>
          <p:cNvSpPr>
            <a:spLocks noGrp="1"/>
          </p:cNvSpPr>
          <p:nvPr>
            <p:ph type="body" idx="1"/>
          </p:nvPr>
        </p:nvSpPr>
        <p:spPr>
          <a:xfrm>
            <a:off x="2994662" y="22029429"/>
            <a:ext cx="37856160" cy="7200898"/>
          </a:xfrm>
        </p:spPr>
        <p:txBody>
          <a:bodyPr/>
          <a:lstStyle>
            <a:lvl1pPr marL="0" indent="0">
              <a:buNone/>
              <a:defRPr sz="11520">
                <a:solidFill>
                  <a:schemeClr val="tx1"/>
                </a:solidFill>
              </a:defRPr>
            </a:lvl1pPr>
            <a:lvl2pPr marL="2194560" indent="0">
              <a:buNone/>
              <a:defRPr sz="9600">
                <a:solidFill>
                  <a:schemeClr val="tx1">
                    <a:tint val="75000"/>
                  </a:schemeClr>
                </a:solidFill>
              </a:defRPr>
            </a:lvl2pPr>
            <a:lvl3pPr marL="4389120" indent="0">
              <a:buNone/>
              <a:defRPr sz="8640">
                <a:solidFill>
                  <a:schemeClr val="tx1">
                    <a:tint val="75000"/>
                  </a:schemeClr>
                </a:solidFill>
              </a:defRPr>
            </a:lvl3pPr>
            <a:lvl4pPr marL="6583680" indent="0">
              <a:buNone/>
              <a:defRPr sz="7680">
                <a:solidFill>
                  <a:schemeClr val="tx1">
                    <a:tint val="75000"/>
                  </a:schemeClr>
                </a:solidFill>
              </a:defRPr>
            </a:lvl4pPr>
            <a:lvl5pPr marL="8778240" indent="0">
              <a:buNone/>
              <a:defRPr sz="7680">
                <a:solidFill>
                  <a:schemeClr val="tx1">
                    <a:tint val="75000"/>
                  </a:schemeClr>
                </a:solidFill>
              </a:defRPr>
            </a:lvl5pPr>
            <a:lvl6pPr marL="10972800" indent="0">
              <a:buNone/>
              <a:defRPr sz="7680">
                <a:solidFill>
                  <a:schemeClr val="tx1">
                    <a:tint val="75000"/>
                  </a:schemeClr>
                </a:solidFill>
              </a:defRPr>
            </a:lvl6pPr>
            <a:lvl7pPr marL="13167360" indent="0">
              <a:buNone/>
              <a:defRPr sz="7680">
                <a:solidFill>
                  <a:schemeClr val="tx1">
                    <a:tint val="75000"/>
                  </a:schemeClr>
                </a:solidFill>
              </a:defRPr>
            </a:lvl7pPr>
            <a:lvl8pPr marL="15361920" indent="0">
              <a:buNone/>
              <a:defRPr sz="7680">
                <a:solidFill>
                  <a:schemeClr val="tx1">
                    <a:tint val="75000"/>
                  </a:schemeClr>
                </a:solidFill>
              </a:defRPr>
            </a:lvl8pPr>
            <a:lvl9pPr marL="17556480" indent="0">
              <a:buNone/>
              <a:defRPr sz="76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712454D-194A-7646-B157-FF1725D439A7}" type="datetimeFigureOut">
              <a:rPr lang="en-US" smtClean="0"/>
              <a:t>9/10/26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208647-A503-1045-9A85-81B0E7327A4C}" type="slidenum">
              <a:rPr lang="en-US" smtClean="0"/>
              <a:t>‹#›</a:t>
            </a:fld>
            <a:endParaRPr lang="en-US"/>
          </a:p>
        </p:txBody>
      </p:sp>
    </p:spTree>
    <p:extLst>
      <p:ext uri="{BB962C8B-B14F-4D97-AF65-F5344CB8AC3E}">
        <p14:creationId xmlns:p14="http://schemas.microsoft.com/office/powerpoint/2010/main" val="12263294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0175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2199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712454D-194A-7646-B157-FF1725D439A7}" type="datetimeFigureOut">
              <a:rPr lang="en-US" smtClean="0"/>
              <a:t>9/10/26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208647-A503-1045-9A85-81B0E7327A4C}" type="slidenum">
              <a:rPr lang="en-US" smtClean="0"/>
              <a:t>‹#›</a:t>
            </a:fld>
            <a:endParaRPr lang="en-US"/>
          </a:p>
        </p:txBody>
      </p:sp>
    </p:spTree>
    <p:extLst>
      <p:ext uri="{BB962C8B-B14F-4D97-AF65-F5344CB8AC3E}">
        <p14:creationId xmlns:p14="http://schemas.microsoft.com/office/powerpoint/2010/main" val="35311354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23237" y="1752607"/>
            <a:ext cx="3785616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3023242" y="8069582"/>
            <a:ext cx="18568032"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4" name="Content Placeholder 3"/>
          <p:cNvSpPr>
            <a:spLocks noGrp="1"/>
          </p:cNvSpPr>
          <p:nvPr>
            <p:ph sz="half" idx="2"/>
          </p:nvPr>
        </p:nvSpPr>
        <p:spPr>
          <a:xfrm>
            <a:off x="3023242" y="12024360"/>
            <a:ext cx="18568032"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219922" y="8069582"/>
            <a:ext cx="18659477"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6" name="Content Placeholder 5"/>
          <p:cNvSpPr>
            <a:spLocks noGrp="1"/>
          </p:cNvSpPr>
          <p:nvPr>
            <p:ph sz="quarter" idx="4"/>
          </p:nvPr>
        </p:nvSpPr>
        <p:spPr>
          <a:xfrm>
            <a:off x="22219922" y="12024360"/>
            <a:ext cx="18659477"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712454D-194A-7646-B157-FF1725D439A7}" type="datetimeFigureOut">
              <a:rPr lang="en-US" smtClean="0"/>
              <a:t>9/10/26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5208647-A503-1045-9A85-81B0E7327A4C}" type="slidenum">
              <a:rPr lang="en-US" smtClean="0"/>
              <a:t>‹#›</a:t>
            </a:fld>
            <a:endParaRPr lang="en-US"/>
          </a:p>
        </p:txBody>
      </p:sp>
    </p:spTree>
    <p:extLst>
      <p:ext uri="{BB962C8B-B14F-4D97-AF65-F5344CB8AC3E}">
        <p14:creationId xmlns:p14="http://schemas.microsoft.com/office/powerpoint/2010/main" val="24808364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12454D-194A-7646-B157-FF1725D439A7}" type="datetimeFigureOut">
              <a:rPr lang="en-US" smtClean="0"/>
              <a:t>9/10/26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5208647-A503-1045-9A85-81B0E7327A4C}" type="slidenum">
              <a:rPr lang="en-US" smtClean="0"/>
              <a:t>‹#›</a:t>
            </a:fld>
            <a:endParaRPr lang="en-US"/>
          </a:p>
        </p:txBody>
      </p:sp>
    </p:spTree>
    <p:extLst>
      <p:ext uri="{BB962C8B-B14F-4D97-AF65-F5344CB8AC3E}">
        <p14:creationId xmlns:p14="http://schemas.microsoft.com/office/powerpoint/2010/main" val="20300968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12454D-194A-7646-B157-FF1725D439A7}" type="datetimeFigureOut">
              <a:rPr lang="en-US" smtClean="0"/>
              <a:t>9/10/26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5208647-A503-1045-9A85-81B0E7327A4C}" type="slidenum">
              <a:rPr lang="en-US" smtClean="0"/>
              <a:t>‹#›</a:t>
            </a:fld>
            <a:endParaRPr lang="en-US"/>
          </a:p>
        </p:txBody>
      </p:sp>
    </p:spTree>
    <p:extLst>
      <p:ext uri="{BB962C8B-B14F-4D97-AF65-F5344CB8AC3E}">
        <p14:creationId xmlns:p14="http://schemas.microsoft.com/office/powerpoint/2010/main" val="37402833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endParaRPr lang="en-US" dirty="0"/>
          </a:p>
        </p:txBody>
      </p:sp>
      <p:sp>
        <p:nvSpPr>
          <p:cNvPr id="3" name="Content Placeholder 2"/>
          <p:cNvSpPr>
            <a:spLocks noGrp="1"/>
          </p:cNvSpPr>
          <p:nvPr>
            <p:ph idx="1"/>
          </p:nvPr>
        </p:nvSpPr>
        <p:spPr>
          <a:xfrm>
            <a:off x="18659477" y="4739647"/>
            <a:ext cx="22219920" cy="23393400"/>
          </a:xfrm>
        </p:spPr>
        <p:txBody>
          <a:bodyPr/>
          <a:lstStyle>
            <a:lvl1pPr>
              <a:defRPr sz="15360"/>
            </a:lvl1pPr>
            <a:lvl2pPr>
              <a:defRPr sz="13440"/>
            </a:lvl2pPr>
            <a:lvl3pPr>
              <a:defRPr sz="1152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6712454D-194A-7646-B157-FF1725D439A7}" type="datetimeFigureOut">
              <a:rPr lang="en-US" smtClean="0"/>
              <a:t>9/10/26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208647-A503-1045-9A85-81B0E7327A4C}" type="slidenum">
              <a:rPr lang="en-US" smtClean="0"/>
              <a:t>‹#›</a:t>
            </a:fld>
            <a:endParaRPr lang="en-US"/>
          </a:p>
        </p:txBody>
      </p:sp>
    </p:spTree>
    <p:extLst>
      <p:ext uri="{BB962C8B-B14F-4D97-AF65-F5344CB8AC3E}">
        <p14:creationId xmlns:p14="http://schemas.microsoft.com/office/powerpoint/2010/main" val="35004783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endParaRPr lang="en-US" dirty="0"/>
          </a:p>
        </p:txBody>
      </p:sp>
      <p:sp>
        <p:nvSpPr>
          <p:cNvPr id="3" name="Picture Placeholder 2"/>
          <p:cNvSpPr>
            <a:spLocks noGrp="1" noChangeAspect="1"/>
          </p:cNvSpPr>
          <p:nvPr>
            <p:ph type="pic" idx="1"/>
          </p:nvPr>
        </p:nvSpPr>
        <p:spPr>
          <a:xfrm>
            <a:off x="18659477" y="4739647"/>
            <a:ext cx="22219920" cy="23393400"/>
          </a:xfrm>
        </p:spPr>
        <p:txBody>
          <a:bodyPr anchor="t"/>
          <a:lstStyle>
            <a:lvl1pPr marL="0" indent="0">
              <a:buNone/>
              <a:defRPr sz="15360"/>
            </a:lvl1pPr>
            <a:lvl2pPr marL="2194560" indent="0">
              <a:buNone/>
              <a:defRPr sz="13440"/>
            </a:lvl2pPr>
            <a:lvl3pPr marL="4389120" indent="0">
              <a:buNone/>
              <a:defRPr sz="1152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r>
              <a:rPr lang="en-US"/>
              <a:t>Click icon to add picture</a:t>
            </a:r>
            <a:endParaRPr lang="en-US" dirty="0"/>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6712454D-194A-7646-B157-FF1725D439A7}" type="datetimeFigureOut">
              <a:rPr lang="en-US" smtClean="0"/>
              <a:t>9/10/26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208647-A503-1045-9A85-81B0E7327A4C}" type="slidenum">
              <a:rPr lang="en-US" smtClean="0"/>
              <a:t>‹#›</a:t>
            </a:fld>
            <a:endParaRPr lang="en-US"/>
          </a:p>
        </p:txBody>
      </p:sp>
    </p:spTree>
    <p:extLst>
      <p:ext uri="{BB962C8B-B14F-4D97-AF65-F5344CB8AC3E}">
        <p14:creationId xmlns:p14="http://schemas.microsoft.com/office/powerpoint/2010/main" val="27485940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12454D-194A-7646-B157-FF1725D439A7}" type="datetimeFigureOut">
              <a:rPr lang="en-US" smtClean="0"/>
              <a:t>9/10/26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208647-A503-1045-9A85-81B0E7327A4C}" type="slidenum">
              <a:rPr lang="en-US" smtClean="0"/>
              <a:t>‹#›</a:t>
            </a:fld>
            <a:endParaRPr lang="en-US"/>
          </a:p>
        </p:txBody>
      </p:sp>
    </p:spTree>
    <p:extLst>
      <p:ext uri="{BB962C8B-B14F-4D97-AF65-F5344CB8AC3E}">
        <p14:creationId xmlns:p14="http://schemas.microsoft.com/office/powerpoint/2010/main" val="40612143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409642" y="1752600"/>
            <a:ext cx="946404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017522" y="1752600"/>
            <a:ext cx="2784348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12454D-194A-7646-B157-FF1725D439A7}" type="datetimeFigureOut">
              <a:rPr lang="en-US" smtClean="0"/>
              <a:t>9/10/26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208647-A503-1045-9A85-81B0E7327A4C}" type="slidenum">
              <a:rPr lang="en-US" smtClean="0"/>
              <a:t>‹#›</a:t>
            </a:fld>
            <a:endParaRPr lang="en-US"/>
          </a:p>
        </p:txBody>
      </p:sp>
    </p:spTree>
    <p:extLst>
      <p:ext uri="{BB962C8B-B14F-4D97-AF65-F5344CB8AC3E}">
        <p14:creationId xmlns:p14="http://schemas.microsoft.com/office/powerpoint/2010/main" val="26670197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17520" y="1752607"/>
            <a:ext cx="3785616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017520" y="8763000"/>
            <a:ext cx="3785616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017520" y="30510487"/>
            <a:ext cx="9875520" cy="1752600"/>
          </a:xfrm>
          <a:prstGeom prst="rect">
            <a:avLst/>
          </a:prstGeom>
        </p:spPr>
        <p:txBody>
          <a:bodyPr vert="horz" lIns="91440" tIns="45720" rIns="91440" bIns="45720" rtlCol="0" anchor="ctr"/>
          <a:lstStyle>
            <a:lvl1pPr algn="l">
              <a:defRPr sz="5760">
                <a:solidFill>
                  <a:schemeClr val="tx1">
                    <a:tint val="75000"/>
                  </a:schemeClr>
                </a:solidFill>
              </a:defRPr>
            </a:lvl1pPr>
          </a:lstStyle>
          <a:p>
            <a:fld id="{6712454D-194A-7646-B157-FF1725D439A7}" type="datetimeFigureOut">
              <a:rPr lang="en-US" smtClean="0"/>
              <a:t>9/10/26</a:t>
            </a:fld>
            <a:endParaRPr lang="en-US"/>
          </a:p>
        </p:txBody>
      </p:sp>
      <p:sp>
        <p:nvSpPr>
          <p:cNvPr id="5" name="Footer Placeholder 4"/>
          <p:cNvSpPr>
            <a:spLocks noGrp="1"/>
          </p:cNvSpPr>
          <p:nvPr>
            <p:ph type="ftr" sz="quarter" idx="3"/>
          </p:nvPr>
        </p:nvSpPr>
        <p:spPr>
          <a:xfrm>
            <a:off x="14538960" y="30510487"/>
            <a:ext cx="14813280" cy="1752600"/>
          </a:xfrm>
          <a:prstGeom prst="rect">
            <a:avLst/>
          </a:prstGeom>
        </p:spPr>
        <p:txBody>
          <a:bodyPr vert="horz" lIns="91440" tIns="45720" rIns="91440" bIns="45720" rtlCol="0" anchor="ctr"/>
          <a:lstStyle>
            <a:lvl1pPr algn="ctr">
              <a:defRPr sz="576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998160" y="30510487"/>
            <a:ext cx="9875520" cy="1752600"/>
          </a:xfrm>
          <a:prstGeom prst="rect">
            <a:avLst/>
          </a:prstGeom>
        </p:spPr>
        <p:txBody>
          <a:bodyPr vert="horz" lIns="91440" tIns="45720" rIns="91440" bIns="45720" rtlCol="0" anchor="ctr"/>
          <a:lstStyle>
            <a:lvl1pPr algn="r">
              <a:defRPr sz="5760">
                <a:solidFill>
                  <a:schemeClr val="tx1">
                    <a:tint val="75000"/>
                  </a:schemeClr>
                </a:solidFill>
              </a:defRPr>
            </a:lvl1pPr>
          </a:lstStyle>
          <a:p>
            <a:fld id="{25208647-A503-1045-9A85-81B0E7327A4C}" type="slidenum">
              <a:rPr lang="en-US" smtClean="0"/>
              <a:t>‹#›</a:t>
            </a:fld>
            <a:endParaRPr lang="en-US"/>
          </a:p>
        </p:txBody>
      </p:sp>
    </p:spTree>
    <p:extLst>
      <p:ext uri="{BB962C8B-B14F-4D97-AF65-F5344CB8AC3E}">
        <p14:creationId xmlns:p14="http://schemas.microsoft.com/office/powerpoint/2010/main" val="406469535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4389120" rtl="0" eaLnBrk="1" latinLnBrk="0" hangingPunct="1">
        <a:lnSpc>
          <a:spcPct val="90000"/>
        </a:lnSpc>
        <a:spcBef>
          <a:spcPct val="0"/>
        </a:spcBef>
        <a:buNone/>
        <a:defRPr sz="21120" kern="1200">
          <a:solidFill>
            <a:schemeClr val="tx1"/>
          </a:solidFill>
          <a:latin typeface="+mj-lt"/>
          <a:ea typeface="+mj-ea"/>
          <a:cs typeface="+mj-cs"/>
        </a:defRPr>
      </a:lvl1pPr>
    </p:titleStyle>
    <p:bodyStyle>
      <a:lvl1pPr marL="1097280" indent="-1097280" algn="l" defTabSz="4389120" rtl="0" eaLnBrk="1" latinLnBrk="0" hangingPunct="1">
        <a:lnSpc>
          <a:spcPct val="90000"/>
        </a:lnSpc>
        <a:spcBef>
          <a:spcPts val="4800"/>
        </a:spcBef>
        <a:buFont typeface="Arial" panose="020B0604020202020204" pitchFamily="34" charset="0"/>
        <a:buChar char="•"/>
        <a:defRPr sz="13440" kern="1200">
          <a:solidFill>
            <a:schemeClr val="tx1"/>
          </a:solidFill>
          <a:latin typeface="+mn-lt"/>
          <a:ea typeface="+mn-ea"/>
          <a:cs typeface="+mn-cs"/>
        </a:defRPr>
      </a:lvl1pPr>
      <a:lvl2pPr marL="3291840" indent="-1097280" algn="l" defTabSz="4389120" rtl="0" eaLnBrk="1" latinLnBrk="0" hangingPunct="1">
        <a:lnSpc>
          <a:spcPct val="90000"/>
        </a:lnSpc>
        <a:spcBef>
          <a:spcPts val="2400"/>
        </a:spcBef>
        <a:buFont typeface="Arial" panose="020B0604020202020204" pitchFamily="34" charset="0"/>
        <a:buChar char="•"/>
        <a:defRPr sz="11520" kern="1200">
          <a:solidFill>
            <a:schemeClr val="tx1"/>
          </a:solidFill>
          <a:latin typeface="+mn-lt"/>
          <a:ea typeface="+mn-ea"/>
          <a:cs typeface="+mn-cs"/>
        </a:defRPr>
      </a:lvl2pPr>
      <a:lvl3pPr marL="5486400" indent="-1097280" algn="l" defTabSz="4389120" rtl="0" eaLnBrk="1" latinLnBrk="0" hangingPunct="1">
        <a:lnSpc>
          <a:spcPct val="90000"/>
        </a:lnSpc>
        <a:spcBef>
          <a:spcPts val="2400"/>
        </a:spcBef>
        <a:buFont typeface="Arial" panose="020B0604020202020204" pitchFamily="34" charset="0"/>
        <a:buChar char="•"/>
        <a:defRPr sz="9600" kern="1200">
          <a:solidFill>
            <a:schemeClr val="tx1"/>
          </a:solidFill>
          <a:latin typeface="+mn-lt"/>
          <a:ea typeface="+mn-ea"/>
          <a:cs typeface="+mn-cs"/>
        </a:defRPr>
      </a:lvl3pPr>
      <a:lvl4pPr marL="76809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4pPr>
      <a:lvl5pPr marL="987552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p:bodyStyle>
    <p:otherStyle>
      <a:defPPr>
        <a:defRPr lang="en-US"/>
      </a:defPPr>
      <a:lvl1pPr marL="0" algn="l" defTabSz="4389120" rtl="0" eaLnBrk="1" latinLnBrk="0" hangingPunct="1">
        <a:defRPr sz="8640" kern="1200">
          <a:solidFill>
            <a:schemeClr val="tx1"/>
          </a:solidFill>
          <a:latin typeface="+mn-lt"/>
          <a:ea typeface="+mn-ea"/>
          <a:cs typeface="+mn-cs"/>
        </a:defRPr>
      </a:lvl1pPr>
      <a:lvl2pPr marL="2194560" algn="l" defTabSz="4389120" rtl="0" eaLnBrk="1" latinLnBrk="0" hangingPunct="1">
        <a:defRPr sz="8640" kern="1200">
          <a:solidFill>
            <a:schemeClr val="tx1"/>
          </a:solidFill>
          <a:latin typeface="+mn-lt"/>
          <a:ea typeface="+mn-ea"/>
          <a:cs typeface="+mn-cs"/>
        </a:defRPr>
      </a:lvl2pPr>
      <a:lvl3pPr marL="4389120" algn="l" defTabSz="4389120" rtl="0" eaLnBrk="1" latinLnBrk="0" hangingPunct="1">
        <a:defRPr sz="8640" kern="1200">
          <a:solidFill>
            <a:schemeClr val="tx1"/>
          </a:solidFill>
          <a:latin typeface="+mn-lt"/>
          <a:ea typeface="+mn-ea"/>
          <a:cs typeface="+mn-cs"/>
        </a:defRPr>
      </a:lvl3pPr>
      <a:lvl4pPr marL="6583680" algn="l" defTabSz="4389120" rtl="0" eaLnBrk="1" latinLnBrk="0" hangingPunct="1">
        <a:defRPr sz="8640" kern="1200">
          <a:solidFill>
            <a:schemeClr val="tx1"/>
          </a:solidFill>
          <a:latin typeface="+mn-lt"/>
          <a:ea typeface="+mn-ea"/>
          <a:cs typeface="+mn-cs"/>
        </a:defRPr>
      </a:lvl4pPr>
      <a:lvl5pPr marL="8778240" algn="l" defTabSz="4389120" rtl="0" eaLnBrk="1" latinLnBrk="0" hangingPunct="1">
        <a:defRPr sz="8640" kern="1200">
          <a:solidFill>
            <a:schemeClr val="tx1"/>
          </a:solidFill>
          <a:latin typeface="+mn-lt"/>
          <a:ea typeface="+mn-ea"/>
          <a:cs typeface="+mn-cs"/>
        </a:defRPr>
      </a:lvl5pPr>
      <a:lvl6pPr marL="10972800" algn="l" defTabSz="4389120" rtl="0" eaLnBrk="1" latinLnBrk="0" hangingPunct="1">
        <a:defRPr sz="8640" kern="1200">
          <a:solidFill>
            <a:schemeClr val="tx1"/>
          </a:solidFill>
          <a:latin typeface="+mn-lt"/>
          <a:ea typeface="+mn-ea"/>
          <a:cs typeface="+mn-cs"/>
        </a:defRPr>
      </a:lvl6pPr>
      <a:lvl7pPr marL="13167360" algn="l" defTabSz="4389120" rtl="0" eaLnBrk="1" latinLnBrk="0" hangingPunct="1">
        <a:defRPr sz="8640" kern="1200">
          <a:solidFill>
            <a:schemeClr val="tx1"/>
          </a:solidFill>
          <a:latin typeface="+mn-lt"/>
          <a:ea typeface="+mn-ea"/>
          <a:cs typeface="+mn-cs"/>
        </a:defRPr>
      </a:lvl7pPr>
      <a:lvl8pPr marL="15361920" algn="l" defTabSz="4389120" rtl="0" eaLnBrk="1" latinLnBrk="0" hangingPunct="1">
        <a:defRPr sz="8640" kern="1200">
          <a:solidFill>
            <a:schemeClr val="tx1"/>
          </a:solidFill>
          <a:latin typeface="+mn-lt"/>
          <a:ea typeface="+mn-ea"/>
          <a:cs typeface="+mn-cs"/>
        </a:defRPr>
      </a:lvl8pPr>
      <a:lvl9pPr marL="17556480" algn="l" defTabSz="4389120" rtl="0" eaLnBrk="1" latinLnBrk="0" hangingPunct="1">
        <a:defRPr sz="8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gif"/><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Group 65">
            <a:extLst>
              <a:ext uri="{FF2B5EF4-FFF2-40B4-BE49-F238E27FC236}">
                <a16:creationId xmlns:a16="http://schemas.microsoft.com/office/drawing/2014/main" id="{B5A906CC-4525-9630-703B-0A39FF79CEFC}"/>
              </a:ext>
            </a:extLst>
          </p:cNvPr>
          <p:cNvGrpSpPr/>
          <p:nvPr/>
        </p:nvGrpSpPr>
        <p:grpSpPr>
          <a:xfrm>
            <a:off x="-124171" y="-44727"/>
            <a:ext cx="44126575" cy="5763320"/>
            <a:chOff x="-124171" y="-44727"/>
            <a:chExt cx="44126575" cy="5763320"/>
          </a:xfrm>
        </p:grpSpPr>
        <p:pic>
          <p:nvPicPr>
            <p:cNvPr id="24" name="Picture 23" descr="A picture containing plant&#10;&#10;Description automatically generated">
              <a:extLst>
                <a:ext uri="{FF2B5EF4-FFF2-40B4-BE49-F238E27FC236}">
                  <a16:creationId xmlns:a16="http://schemas.microsoft.com/office/drawing/2014/main" id="{7E90AB45-054D-822A-DD9B-18E9B19323BE}"/>
                </a:ext>
              </a:extLst>
            </p:cNvPr>
            <p:cNvPicPr>
              <a:picLocks noChangeAspect="1"/>
            </p:cNvPicPr>
            <p:nvPr/>
          </p:nvPicPr>
          <p:blipFill rotWithShape="1">
            <a:blip r:embed="rId3"/>
            <a:srcRect l="123" t="16501" r="-123" b="47155"/>
            <a:stretch/>
          </p:blipFill>
          <p:spPr>
            <a:xfrm>
              <a:off x="-111204" y="-44727"/>
              <a:ext cx="44113608" cy="5763320"/>
            </a:xfrm>
            <a:prstGeom prst="rect">
              <a:avLst/>
            </a:prstGeom>
          </p:spPr>
        </p:pic>
        <p:sp>
          <p:nvSpPr>
            <p:cNvPr id="6" name="Rectangle 5">
              <a:extLst>
                <a:ext uri="{FF2B5EF4-FFF2-40B4-BE49-F238E27FC236}">
                  <a16:creationId xmlns:a16="http://schemas.microsoft.com/office/drawing/2014/main" id="{87D45663-1A97-6D24-73A0-C8613D3A23C5}"/>
                </a:ext>
              </a:extLst>
            </p:cNvPr>
            <p:cNvSpPr/>
            <p:nvPr/>
          </p:nvSpPr>
          <p:spPr>
            <a:xfrm>
              <a:off x="-124171" y="-44726"/>
              <a:ext cx="44113609" cy="5763319"/>
            </a:xfrm>
            <a:prstGeom prst="rect">
              <a:avLst/>
            </a:prstGeom>
            <a:solidFill>
              <a:schemeClr val="bg1">
                <a:lumMod val="75000"/>
                <a:alpha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23"/>
            </a:p>
          </p:txBody>
        </p:sp>
      </p:grpSp>
      <p:sp>
        <p:nvSpPr>
          <p:cNvPr id="7" name="Rectangle 2">
            <a:extLst>
              <a:ext uri="{FF2B5EF4-FFF2-40B4-BE49-F238E27FC236}">
                <a16:creationId xmlns:a16="http://schemas.microsoft.com/office/drawing/2014/main" id="{5C8FD869-6A3A-D2C7-B1E9-6557C57F2A78}"/>
              </a:ext>
            </a:extLst>
          </p:cNvPr>
          <p:cNvSpPr txBox="1">
            <a:spLocks noChangeArrowheads="1"/>
          </p:cNvSpPr>
          <p:nvPr/>
        </p:nvSpPr>
        <p:spPr>
          <a:xfrm>
            <a:off x="8605305" y="372246"/>
            <a:ext cx="26680591" cy="5219499"/>
          </a:xfrm>
          <a:prstGeom prst="rect">
            <a:avLst/>
          </a:prstGeom>
          <a:ln>
            <a:noFill/>
          </a:ln>
        </p:spPr>
        <p:txBody>
          <a:bodyPr vert="horz" lIns="78377" tIns="39189" rIns="78377" bIns="39189" rtlCol="0" anchor="b">
            <a:normAutofit fontScale="97500" lnSpcReduction="10000"/>
          </a:bodyPr>
          <a:lstStyle>
            <a:lvl1pPr algn="ctr" defTabSz="5120640" rtl="0" eaLnBrk="1" latinLnBrk="0" hangingPunct="1">
              <a:lnSpc>
                <a:spcPct val="90000"/>
              </a:lnSpc>
              <a:spcBef>
                <a:spcPct val="0"/>
              </a:spcBef>
              <a:buNone/>
              <a:defRPr sz="33600" kern="1200">
                <a:solidFill>
                  <a:schemeClr val="tx1"/>
                </a:solidFill>
                <a:latin typeface="+mj-lt"/>
                <a:ea typeface="+mj-ea"/>
                <a:cs typeface="+mj-cs"/>
              </a:defRPr>
            </a:lvl1pPr>
          </a:lstStyle>
          <a:p>
            <a:r>
              <a:rPr lang="en-US" sz="9700" b="1" dirty="0">
                <a:solidFill>
                  <a:srgbClr val="436661"/>
                </a:solidFill>
                <a:latin typeface="Arial" panose="020B0604020202020204" pitchFamily="34" charset="0"/>
                <a:cs typeface="Arial" panose="020B0604020202020204" pitchFamily="34" charset="0"/>
              </a:rPr>
              <a:t>[Presentation Title]</a:t>
            </a:r>
            <a:br>
              <a:rPr lang="en-US" sz="9514" b="1" dirty="0">
                <a:solidFill>
                  <a:srgbClr val="436661"/>
                </a:solidFill>
                <a:latin typeface="Arial" panose="020B0604020202020204" pitchFamily="34" charset="0"/>
                <a:cs typeface="Arial" panose="020B0604020202020204" pitchFamily="34" charset="0"/>
              </a:rPr>
            </a:br>
            <a:br>
              <a:rPr lang="en-US" sz="9514" b="1" dirty="0">
                <a:solidFill>
                  <a:srgbClr val="436661"/>
                </a:solidFill>
                <a:latin typeface="Arial" panose="020B0604020202020204" pitchFamily="34" charset="0"/>
                <a:cs typeface="Arial" panose="020B0604020202020204" pitchFamily="34" charset="0"/>
              </a:rPr>
            </a:br>
            <a:r>
              <a:rPr lang="en-US" sz="6171" b="1" dirty="0">
                <a:solidFill>
                  <a:srgbClr val="436661"/>
                </a:solidFill>
                <a:latin typeface="Arial" panose="020B0604020202020204" pitchFamily="34" charset="0"/>
                <a:cs typeface="Arial" panose="020B0604020202020204" pitchFamily="34" charset="0"/>
              </a:rPr>
              <a:t>[List of Authors]</a:t>
            </a:r>
          </a:p>
          <a:p>
            <a:br>
              <a:rPr lang="en-US" sz="4500" b="1" dirty="0">
                <a:solidFill>
                  <a:srgbClr val="436661"/>
                </a:solidFill>
                <a:latin typeface="Arial" panose="020B0604020202020204" pitchFamily="34" charset="0"/>
                <a:cs typeface="Arial" panose="020B0604020202020204" pitchFamily="34" charset="0"/>
              </a:rPr>
            </a:br>
            <a:r>
              <a:rPr lang="en-US" altLang="en-US" sz="4500" b="1" baseline="30000" dirty="0">
                <a:solidFill>
                  <a:srgbClr val="436661"/>
                </a:solidFill>
                <a:latin typeface="Arial" panose="020B0604020202020204" pitchFamily="34" charset="0"/>
                <a:cs typeface="Arial" panose="020B0604020202020204" pitchFamily="34" charset="0"/>
              </a:rPr>
              <a:t>Center for Advancing Sustainable and Distributed Fertilizer Production (CASFER), a National Science Foundation Engineering Research Center, [CASFER Partner University and address]</a:t>
            </a:r>
            <a:br>
              <a:rPr lang="en-US" altLang="en-US" sz="4500" b="1" baseline="30000" dirty="0">
                <a:solidFill>
                  <a:srgbClr val="436661"/>
                </a:solidFill>
                <a:latin typeface="Arial" panose="020B0604020202020204" pitchFamily="34" charset="0"/>
                <a:cs typeface="Arial" panose="020B0604020202020204" pitchFamily="34" charset="0"/>
              </a:rPr>
            </a:br>
            <a:r>
              <a:rPr lang="en-US" altLang="en-US" sz="4500" b="1" baseline="30000" dirty="0">
                <a:solidFill>
                  <a:srgbClr val="436661"/>
                </a:solidFill>
                <a:latin typeface="Arial" panose="020B0604020202020204" pitchFamily="34" charset="0"/>
                <a:cs typeface="Arial" panose="020B0604020202020204" pitchFamily="34" charset="0"/>
              </a:rPr>
              <a:t>Corresponding Author: [Author Name and Email]</a:t>
            </a:r>
            <a:endParaRPr lang="en-US" altLang="en-US" sz="4500" b="1" dirty="0">
              <a:solidFill>
                <a:srgbClr val="436661"/>
              </a:solidFill>
              <a:latin typeface="Arial" panose="020B0604020202020204" pitchFamily="34" charset="0"/>
              <a:cs typeface="Arial" panose="020B0604020202020204" pitchFamily="34" charset="0"/>
            </a:endParaRPr>
          </a:p>
        </p:txBody>
      </p:sp>
      <p:sp>
        <p:nvSpPr>
          <p:cNvPr id="8" name="Rectangle 42">
            <a:extLst>
              <a:ext uri="{FF2B5EF4-FFF2-40B4-BE49-F238E27FC236}">
                <a16:creationId xmlns:a16="http://schemas.microsoft.com/office/drawing/2014/main" id="{A271CE33-2378-A768-92BB-AD2A22F5B31B}"/>
              </a:ext>
            </a:extLst>
          </p:cNvPr>
          <p:cNvSpPr>
            <a:spLocks noChangeArrowheads="1"/>
          </p:cNvSpPr>
          <p:nvPr/>
        </p:nvSpPr>
        <p:spPr bwMode="auto">
          <a:xfrm>
            <a:off x="32559502" y="17270479"/>
            <a:ext cx="10320419" cy="2418724"/>
          </a:xfrm>
          <a:prstGeom prst="rect">
            <a:avLst/>
          </a:prstGeom>
          <a:noFill/>
          <a:ln w="12700">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438853" tIns="219426" rIns="438853" bIns="219426"/>
          <a:lstStyle>
            <a:lvl1pPr defTabSz="4911725" eaLnBrk="0" hangingPunct="0">
              <a:spcBef>
                <a:spcPct val="20000"/>
              </a:spcBef>
              <a:spcAft>
                <a:spcPct val="25000"/>
              </a:spcAft>
              <a:defRPr sz="18000">
                <a:solidFill>
                  <a:schemeClr val="tx1"/>
                </a:solidFill>
                <a:latin typeface="Times New Roman" panose="02020603050405020304" pitchFamily="18" charset="0"/>
              </a:defRPr>
            </a:lvl1pPr>
            <a:lvl2pPr marL="2149475" indent="-1535113" defTabSz="4911725" eaLnBrk="0" hangingPunct="0">
              <a:spcBef>
                <a:spcPct val="20000"/>
              </a:spcBef>
              <a:buClr>
                <a:srgbClr val="CC0000"/>
              </a:buClr>
              <a:buSzPct val="90000"/>
              <a:buFont typeface="Wingdings" panose="05000000000000000000" pitchFamily="2" charset="2"/>
              <a:buChar char="§"/>
              <a:defRPr sz="13400">
                <a:solidFill>
                  <a:schemeClr val="tx1"/>
                </a:solidFill>
                <a:latin typeface="Times New Roman" panose="02020603050405020304" pitchFamily="18" charset="0"/>
              </a:defRPr>
            </a:lvl2pPr>
            <a:lvl3pPr marL="3989388" indent="-1227138" defTabSz="4911725" eaLnBrk="0" hangingPunct="0">
              <a:spcBef>
                <a:spcPct val="40000"/>
              </a:spcBef>
              <a:buChar char="•"/>
              <a:defRPr sz="11200" i="1">
                <a:solidFill>
                  <a:schemeClr val="tx1"/>
                </a:solidFill>
                <a:latin typeface="Times New Roman" panose="02020603050405020304" pitchFamily="18" charset="0"/>
              </a:defRPr>
            </a:lvl3pPr>
            <a:lvl4pPr marL="6759575" indent="-1227138" defTabSz="4911725" eaLnBrk="0" hangingPunct="0">
              <a:spcBef>
                <a:spcPct val="40000"/>
              </a:spcBef>
              <a:buChar char="–"/>
              <a:defRPr sz="10000">
                <a:solidFill>
                  <a:schemeClr val="tx1"/>
                </a:solidFill>
                <a:latin typeface="Times New Roman" panose="02020603050405020304" pitchFamily="18" charset="0"/>
              </a:defRPr>
            </a:lvl4pPr>
            <a:lvl5pPr marL="2057400" indent="-228600" defTabSz="4911725" eaLnBrk="0" hangingPunct="0">
              <a:spcBef>
                <a:spcPct val="20000"/>
              </a:spcBef>
              <a:defRPr sz="10000">
                <a:solidFill>
                  <a:schemeClr val="tx1"/>
                </a:solidFill>
                <a:latin typeface="Times New Roman" panose="02020603050405020304" pitchFamily="18" charset="0"/>
              </a:defRPr>
            </a:lvl5pPr>
            <a:lvl6pPr marL="2514600" indent="-228600" defTabSz="4911725" eaLnBrk="0" fontAlgn="base" hangingPunct="0">
              <a:spcBef>
                <a:spcPct val="20000"/>
              </a:spcBef>
              <a:spcAft>
                <a:spcPct val="0"/>
              </a:spcAft>
              <a:defRPr sz="10000">
                <a:solidFill>
                  <a:schemeClr val="tx1"/>
                </a:solidFill>
                <a:latin typeface="Times New Roman" panose="02020603050405020304" pitchFamily="18" charset="0"/>
              </a:defRPr>
            </a:lvl6pPr>
            <a:lvl7pPr marL="2971800" indent="-228600" defTabSz="4911725" eaLnBrk="0" fontAlgn="base" hangingPunct="0">
              <a:spcBef>
                <a:spcPct val="20000"/>
              </a:spcBef>
              <a:spcAft>
                <a:spcPct val="0"/>
              </a:spcAft>
              <a:defRPr sz="10000">
                <a:solidFill>
                  <a:schemeClr val="tx1"/>
                </a:solidFill>
                <a:latin typeface="Times New Roman" panose="02020603050405020304" pitchFamily="18" charset="0"/>
              </a:defRPr>
            </a:lvl7pPr>
            <a:lvl8pPr marL="3429000" indent="-228600" defTabSz="4911725" eaLnBrk="0" fontAlgn="base" hangingPunct="0">
              <a:spcBef>
                <a:spcPct val="20000"/>
              </a:spcBef>
              <a:spcAft>
                <a:spcPct val="0"/>
              </a:spcAft>
              <a:defRPr sz="10000">
                <a:solidFill>
                  <a:schemeClr val="tx1"/>
                </a:solidFill>
                <a:latin typeface="Times New Roman" panose="02020603050405020304" pitchFamily="18" charset="0"/>
              </a:defRPr>
            </a:lvl8pPr>
            <a:lvl9pPr marL="3886200" indent="-228600" defTabSz="4911725" eaLnBrk="0" fontAlgn="base" hangingPunct="0">
              <a:spcBef>
                <a:spcPct val="20000"/>
              </a:spcBef>
              <a:spcAft>
                <a:spcPct val="0"/>
              </a:spcAft>
              <a:defRPr sz="10000">
                <a:solidFill>
                  <a:schemeClr val="tx1"/>
                </a:solidFill>
                <a:latin typeface="Times New Roman" panose="02020603050405020304" pitchFamily="18" charset="0"/>
              </a:defRPr>
            </a:lvl9pPr>
          </a:lstStyle>
          <a:p>
            <a:pPr>
              <a:lnSpc>
                <a:spcPct val="107000"/>
              </a:lnSpc>
            </a:pPr>
            <a:r>
              <a:rPr lang="en-US" altLang="en-US" sz="3000" dirty="0">
                <a:latin typeface="Arial" panose="020B0604020202020204" pitchFamily="34" charset="0"/>
                <a:ea typeface="Calibri" panose="020F0502020204030204" pitchFamily="34" charset="0"/>
                <a:cs typeface="Arial" panose="020B0604020202020204" pitchFamily="34" charset="0"/>
              </a:rPr>
              <a:t>This material is based upon financial support by the National Science Foundation, EEC Division of Engineering Education and Centers, NSF Engineering Research Center for Advancing Sustainable and Distributed Fertilizer production (CASFER), NSF 20-553 Gen-4 Engineering Research Centers award # 2133576. Any opinions, findings, conclusions, or recommendations expressed in this material are those of the author(s) and do not necessarily reflect the views of the National Science Foundation.</a:t>
            </a:r>
          </a:p>
        </p:txBody>
      </p:sp>
      <p:sp>
        <p:nvSpPr>
          <p:cNvPr id="9" name="TextBox 11">
            <a:extLst>
              <a:ext uri="{FF2B5EF4-FFF2-40B4-BE49-F238E27FC236}">
                <a16:creationId xmlns:a16="http://schemas.microsoft.com/office/drawing/2014/main" id="{D5C11D05-244D-16C1-0902-8A8312254FCE}"/>
              </a:ext>
            </a:extLst>
          </p:cNvPr>
          <p:cNvSpPr txBox="1"/>
          <p:nvPr/>
        </p:nvSpPr>
        <p:spPr>
          <a:xfrm>
            <a:off x="819215" y="6081023"/>
            <a:ext cx="10353867" cy="769441"/>
          </a:xfrm>
          <a:prstGeom prst="rect">
            <a:avLst/>
          </a:prstGeom>
          <a:solidFill>
            <a:srgbClr val="248351"/>
          </a:solidFill>
        </p:spPr>
        <p:txBody>
          <a:bodyPr wrap="square" rtlCol="0">
            <a:spAutoFit/>
          </a:bodyPr>
          <a:lstStyle/>
          <a:p>
            <a:pPr algn="ctr"/>
            <a:r>
              <a:rPr lang="en-US" sz="4400" b="1" dirty="0">
                <a:solidFill>
                  <a:schemeClr val="bg1"/>
                </a:solidFill>
                <a:latin typeface="Arial" panose="020B0604020202020204" pitchFamily="34" charset="0"/>
                <a:cs typeface="Arial" panose="020B0604020202020204" pitchFamily="34" charset="0"/>
              </a:rPr>
              <a:t>Introduction</a:t>
            </a:r>
            <a:endParaRPr lang="en-IE" sz="4400" b="1" dirty="0">
              <a:solidFill>
                <a:schemeClr val="bg1"/>
              </a:solidFill>
              <a:latin typeface="Arial" panose="020B0604020202020204" pitchFamily="34" charset="0"/>
              <a:cs typeface="Arial" panose="020B0604020202020204" pitchFamily="34" charset="0"/>
            </a:endParaRPr>
          </a:p>
        </p:txBody>
      </p:sp>
      <p:sp>
        <p:nvSpPr>
          <p:cNvPr id="10" name="TextBox 4">
            <a:extLst>
              <a:ext uri="{FF2B5EF4-FFF2-40B4-BE49-F238E27FC236}">
                <a16:creationId xmlns:a16="http://schemas.microsoft.com/office/drawing/2014/main" id="{16AAF82F-B14F-B476-7B1B-98BDF434F7FE}"/>
              </a:ext>
            </a:extLst>
          </p:cNvPr>
          <p:cNvSpPr txBox="1"/>
          <p:nvPr/>
        </p:nvSpPr>
        <p:spPr>
          <a:xfrm>
            <a:off x="11697456" y="6086314"/>
            <a:ext cx="20470357" cy="769441"/>
          </a:xfrm>
          <a:prstGeom prst="rect">
            <a:avLst/>
          </a:prstGeom>
          <a:solidFill>
            <a:srgbClr val="248351"/>
          </a:solidFill>
        </p:spPr>
        <p:txBody>
          <a:bodyPr wrap="square" rtlCol="0">
            <a:spAutoFit/>
          </a:bodyPr>
          <a:lstStyle/>
          <a:p>
            <a:pPr algn="ctr"/>
            <a:r>
              <a:rPr lang="en-US" sz="4400" b="1">
                <a:solidFill>
                  <a:schemeClr val="bg1"/>
                </a:solidFill>
                <a:latin typeface="Arial" panose="020B0604020202020204" pitchFamily="34" charset="0"/>
                <a:cs typeface="Arial" panose="020B0604020202020204" pitchFamily="34" charset="0"/>
              </a:rPr>
              <a:t>Results</a:t>
            </a:r>
            <a:endParaRPr lang="en-IE" sz="4400" b="1">
              <a:solidFill>
                <a:schemeClr val="bg1"/>
              </a:solidFill>
              <a:latin typeface="Arial" panose="020B0604020202020204" pitchFamily="34" charset="0"/>
              <a:cs typeface="Arial" panose="020B0604020202020204" pitchFamily="34" charset="0"/>
            </a:endParaRPr>
          </a:p>
        </p:txBody>
      </p:sp>
      <p:sp>
        <p:nvSpPr>
          <p:cNvPr id="11" name="TextBox 8">
            <a:extLst>
              <a:ext uri="{FF2B5EF4-FFF2-40B4-BE49-F238E27FC236}">
                <a16:creationId xmlns:a16="http://schemas.microsoft.com/office/drawing/2014/main" id="{3767FA3F-C8D4-60C7-53D3-FA359E95C494}"/>
              </a:ext>
            </a:extLst>
          </p:cNvPr>
          <p:cNvSpPr txBox="1"/>
          <p:nvPr/>
        </p:nvSpPr>
        <p:spPr>
          <a:xfrm>
            <a:off x="922977" y="18740702"/>
            <a:ext cx="10337142" cy="769441"/>
          </a:xfrm>
          <a:prstGeom prst="rect">
            <a:avLst/>
          </a:prstGeom>
          <a:solidFill>
            <a:srgbClr val="248351"/>
          </a:solidFill>
        </p:spPr>
        <p:txBody>
          <a:bodyPr wrap="square" rtlCol="0">
            <a:spAutoFit/>
          </a:bodyPr>
          <a:lstStyle/>
          <a:p>
            <a:pPr algn="ctr"/>
            <a:r>
              <a:rPr lang="en-US" sz="4400" b="1">
                <a:solidFill>
                  <a:schemeClr val="bg1"/>
                </a:solidFill>
                <a:latin typeface="Arial" panose="020B0604020202020204" pitchFamily="34" charset="0"/>
                <a:cs typeface="Arial" panose="020B0604020202020204" pitchFamily="34" charset="0"/>
              </a:rPr>
              <a:t>Methodology</a:t>
            </a:r>
          </a:p>
        </p:txBody>
      </p:sp>
      <p:sp>
        <p:nvSpPr>
          <p:cNvPr id="12" name="TextBox 12">
            <a:extLst>
              <a:ext uri="{FF2B5EF4-FFF2-40B4-BE49-F238E27FC236}">
                <a16:creationId xmlns:a16="http://schemas.microsoft.com/office/drawing/2014/main" id="{A113147B-EE38-877B-14C1-13E1CAD93A07}"/>
              </a:ext>
            </a:extLst>
          </p:cNvPr>
          <p:cNvSpPr txBox="1"/>
          <p:nvPr/>
        </p:nvSpPr>
        <p:spPr>
          <a:xfrm>
            <a:off x="32497959" y="16567395"/>
            <a:ext cx="10340792" cy="769441"/>
          </a:xfrm>
          <a:prstGeom prst="rect">
            <a:avLst/>
          </a:prstGeom>
          <a:solidFill>
            <a:srgbClr val="248351"/>
          </a:solidFill>
        </p:spPr>
        <p:txBody>
          <a:bodyPr wrap="square" rtlCol="0">
            <a:spAutoFit/>
          </a:bodyPr>
          <a:lstStyle/>
          <a:p>
            <a:pPr algn="ctr"/>
            <a:r>
              <a:rPr lang="en-US" sz="4400" b="1">
                <a:solidFill>
                  <a:schemeClr val="bg1"/>
                </a:solidFill>
                <a:latin typeface="Arial" panose="020B0604020202020204" pitchFamily="34" charset="0"/>
                <a:cs typeface="Arial" panose="020B0604020202020204" pitchFamily="34" charset="0"/>
              </a:rPr>
              <a:t>Acknowledgement</a:t>
            </a:r>
            <a:endParaRPr lang="en-IE" sz="4400" b="1">
              <a:solidFill>
                <a:schemeClr val="bg1"/>
              </a:solidFill>
              <a:latin typeface="Arial" panose="020B0604020202020204" pitchFamily="34" charset="0"/>
              <a:cs typeface="Arial" panose="020B0604020202020204" pitchFamily="34" charset="0"/>
            </a:endParaRPr>
          </a:p>
        </p:txBody>
      </p:sp>
      <p:sp>
        <p:nvSpPr>
          <p:cNvPr id="13" name="TextBox 14">
            <a:extLst>
              <a:ext uri="{FF2B5EF4-FFF2-40B4-BE49-F238E27FC236}">
                <a16:creationId xmlns:a16="http://schemas.microsoft.com/office/drawing/2014/main" id="{0FA20F5D-2A59-AC25-7B81-069BFCC1C0E2}"/>
              </a:ext>
            </a:extLst>
          </p:cNvPr>
          <p:cNvSpPr txBox="1"/>
          <p:nvPr/>
        </p:nvSpPr>
        <p:spPr>
          <a:xfrm>
            <a:off x="32501608" y="22950352"/>
            <a:ext cx="10337143" cy="769441"/>
          </a:xfrm>
          <a:prstGeom prst="rect">
            <a:avLst/>
          </a:prstGeom>
          <a:solidFill>
            <a:srgbClr val="248351"/>
          </a:solidFill>
        </p:spPr>
        <p:txBody>
          <a:bodyPr wrap="square" rtlCol="0">
            <a:spAutoFit/>
          </a:bodyPr>
          <a:lstStyle/>
          <a:p>
            <a:pPr algn="ctr"/>
            <a:r>
              <a:rPr lang="en-US" sz="4400" b="1">
                <a:solidFill>
                  <a:schemeClr val="bg1"/>
                </a:solidFill>
                <a:latin typeface="Arial" panose="020B0604020202020204" pitchFamily="34" charset="0"/>
                <a:cs typeface="Arial" panose="020B0604020202020204" pitchFamily="34" charset="0"/>
              </a:rPr>
              <a:t>References</a:t>
            </a:r>
            <a:endParaRPr lang="en-IE" sz="4400" b="1">
              <a:solidFill>
                <a:schemeClr val="bg1"/>
              </a:solidFill>
              <a:latin typeface="Arial" panose="020B0604020202020204" pitchFamily="34" charset="0"/>
              <a:cs typeface="Arial" panose="020B0604020202020204" pitchFamily="34" charset="0"/>
            </a:endParaRPr>
          </a:p>
        </p:txBody>
      </p:sp>
      <p:sp>
        <p:nvSpPr>
          <p:cNvPr id="15" name="TextBox 37">
            <a:extLst>
              <a:ext uri="{FF2B5EF4-FFF2-40B4-BE49-F238E27FC236}">
                <a16:creationId xmlns:a16="http://schemas.microsoft.com/office/drawing/2014/main" id="{DC6D8B56-E0C0-35EC-37DB-62F0362EC5F1}"/>
              </a:ext>
            </a:extLst>
          </p:cNvPr>
          <p:cNvSpPr txBox="1"/>
          <p:nvPr/>
        </p:nvSpPr>
        <p:spPr>
          <a:xfrm>
            <a:off x="1011279" y="19727631"/>
            <a:ext cx="10230228" cy="6414577"/>
          </a:xfrm>
          <a:prstGeom prst="rect">
            <a:avLst/>
          </a:prstGeom>
          <a:noFill/>
        </p:spPr>
        <p:txBody>
          <a:bodyPr wrap="square" rtlCol="0">
            <a:spAutoFit/>
          </a:bodyPr>
          <a:lstStyle/>
          <a:p>
            <a:pPr algn="just">
              <a:spcBef>
                <a:spcPts val="686"/>
              </a:spcBef>
              <a:spcAft>
                <a:spcPts val="857"/>
              </a:spcAft>
            </a:pPr>
            <a:r>
              <a:rPr lang="en-US" sz="3000">
                <a:latin typeface="Arial" panose="020B0604020202020204" pitchFamily="34" charset="0"/>
                <a:cs typeface="Arial" panose="020B0604020202020204" pitchFamily="34" charset="0"/>
              </a:rPr>
              <a:t>Lorem ipsum dolor sit </a:t>
            </a:r>
            <a:r>
              <a:rPr lang="en-US" sz="3000" err="1">
                <a:latin typeface="Arial" panose="020B0604020202020204" pitchFamily="34" charset="0"/>
                <a:cs typeface="Arial" panose="020B0604020202020204" pitchFamily="34" charset="0"/>
              </a:rPr>
              <a:t>amet</a:t>
            </a:r>
            <a:r>
              <a:rPr lang="en-US" sz="3000">
                <a:latin typeface="Arial" panose="020B0604020202020204" pitchFamily="34" charset="0"/>
                <a:cs typeface="Arial" panose="020B0604020202020204" pitchFamily="34" charset="0"/>
              </a:rPr>
              <a:t>, </a:t>
            </a:r>
            <a:r>
              <a:rPr lang="en-US" sz="3000" err="1">
                <a:latin typeface="Arial" panose="020B0604020202020204" pitchFamily="34" charset="0"/>
                <a:cs typeface="Arial" panose="020B0604020202020204" pitchFamily="34" charset="0"/>
              </a:rPr>
              <a:t>consectetur</a:t>
            </a:r>
            <a:r>
              <a:rPr lang="en-US" sz="3000">
                <a:latin typeface="Arial" panose="020B0604020202020204" pitchFamily="34" charset="0"/>
                <a:cs typeface="Arial" panose="020B0604020202020204" pitchFamily="34" charset="0"/>
              </a:rPr>
              <a:t> </a:t>
            </a:r>
            <a:r>
              <a:rPr lang="en-US" sz="3000" err="1">
                <a:latin typeface="Arial" panose="020B0604020202020204" pitchFamily="34" charset="0"/>
                <a:cs typeface="Arial" panose="020B0604020202020204" pitchFamily="34" charset="0"/>
              </a:rPr>
              <a:t>adipiscing</a:t>
            </a:r>
            <a:r>
              <a:rPr lang="en-US" sz="3000">
                <a:latin typeface="Arial" panose="020B0604020202020204" pitchFamily="34" charset="0"/>
                <a:cs typeface="Arial" panose="020B0604020202020204" pitchFamily="34" charset="0"/>
              </a:rPr>
              <a:t> </a:t>
            </a:r>
            <a:r>
              <a:rPr lang="en-US" sz="3000" err="1">
                <a:latin typeface="Arial" panose="020B0604020202020204" pitchFamily="34" charset="0"/>
                <a:cs typeface="Arial" panose="020B0604020202020204" pitchFamily="34" charset="0"/>
              </a:rPr>
              <a:t>elit</a:t>
            </a:r>
            <a:r>
              <a:rPr lang="en-US" sz="3000">
                <a:latin typeface="Arial" panose="020B0604020202020204" pitchFamily="34" charset="0"/>
                <a:cs typeface="Arial" panose="020B0604020202020204" pitchFamily="34" charset="0"/>
              </a:rPr>
              <a:t>, sed do </a:t>
            </a:r>
            <a:r>
              <a:rPr lang="en-US" sz="3000" err="1">
                <a:latin typeface="Arial" panose="020B0604020202020204" pitchFamily="34" charset="0"/>
                <a:cs typeface="Arial" panose="020B0604020202020204" pitchFamily="34" charset="0"/>
              </a:rPr>
              <a:t>eiusmod</a:t>
            </a:r>
            <a:r>
              <a:rPr lang="en-US" sz="3000">
                <a:latin typeface="Arial" panose="020B0604020202020204" pitchFamily="34" charset="0"/>
                <a:cs typeface="Arial" panose="020B0604020202020204" pitchFamily="34" charset="0"/>
              </a:rPr>
              <a:t> </a:t>
            </a:r>
            <a:r>
              <a:rPr lang="en-US" sz="3000" err="1">
                <a:latin typeface="Arial" panose="020B0604020202020204" pitchFamily="34" charset="0"/>
                <a:cs typeface="Arial" panose="020B0604020202020204" pitchFamily="34" charset="0"/>
              </a:rPr>
              <a:t>tempor</a:t>
            </a:r>
            <a:r>
              <a:rPr lang="en-US" sz="3000">
                <a:latin typeface="Arial" panose="020B0604020202020204" pitchFamily="34" charset="0"/>
                <a:cs typeface="Arial" panose="020B0604020202020204" pitchFamily="34" charset="0"/>
              </a:rPr>
              <a:t> </a:t>
            </a:r>
            <a:r>
              <a:rPr lang="en-US" sz="3000" err="1">
                <a:latin typeface="Arial" panose="020B0604020202020204" pitchFamily="34" charset="0"/>
                <a:cs typeface="Arial" panose="020B0604020202020204" pitchFamily="34" charset="0"/>
              </a:rPr>
              <a:t>incididunt</a:t>
            </a:r>
            <a:r>
              <a:rPr lang="en-US" sz="3000">
                <a:latin typeface="Arial" panose="020B0604020202020204" pitchFamily="34" charset="0"/>
                <a:cs typeface="Arial" panose="020B0604020202020204" pitchFamily="34" charset="0"/>
              </a:rPr>
              <a:t> </a:t>
            </a:r>
            <a:r>
              <a:rPr lang="en-US" sz="3000" err="1">
                <a:latin typeface="Arial" panose="020B0604020202020204" pitchFamily="34" charset="0"/>
                <a:cs typeface="Arial" panose="020B0604020202020204" pitchFamily="34" charset="0"/>
              </a:rPr>
              <a:t>ut</a:t>
            </a:r>
            <a:r>
              <a:rPr lang="en-US" sz="3000">
                <a:latin typeface="Arial" panose="020B0604020202020204" pitchFamily="34" charset="0"/>
                <a:cs typeface="Arial" panose="020B0604020202020204" pitchFamily="34" charset="0"/>
              </a:rPr>
              <a:t> labore et dolore magna </a:t>
            </a:r>
            <a:r>
              <a:rPr lang="en-US" sz="3000" err="1">
                <a:latin typeface="Arial" panose="020B0604020202020204" pitchFamily="34" charset="0"/>
                <a:cs typeface="Arial" panose="020B0604020202020204" pitchFamily="34" charset="0"/>
              </a:rPr>
              <a:t>aliqua</a:t>
            </a:r>
            <a:r>
              <a:rPr lang="en-US" sz="3000">
                <a:latin typeface="Arial" panose="020B0604020202020204" pitchFamily="34" charset="0"/>
                <a:cs typeface="Arial" panose="020B0604020202020204" pitchFamily="34" charset="0"/>
              </a:rPr>
              <a:t>. Vel </a:t>
            </a:r>
            <a:r>
              <a:rPr lang="en-US" sz="3000" err="1">
                <a:latin typeface="Arial" panose="020B0604020202020204" pitchFamily="34" charset="0"/>
                <a:cs typeface="Arial" panose="020B0604020202020204" pitchFamily="34" charset="0"/>
              </a:rPr>
              <a:t>fringilla</a:t>
            </a:r>
            <a:r>
              <a:rPr lang="en-US" sz="3000">
                <a:latin typeface="Arial" panose="020B0604020202020204" pitchFamily="34" charset="0"/>
                <a:cs typeface="Arial" panose="020B0604020202020204" pitchFamily="34" charset="0"/>
              </a:rPr>
              <a:t> </a:t>
            </a:r>
            <a:r>
              <a:rPr lang="en-US" sz="3000" err="1">
                <a:latin typeface="Arial" panose="020B0604020202020204" pitchFamily="34" charset="0"/>
                <a:cs typeface="Arial" panose="020B0604020202020204" pitchFamily="34" charset="0"/>
              </a:rPr>
              <a:t>est</a:t>
            </a:r>
            <a:r>
              <a:rPr lang="en-US" sz="3000">
                <a:latin typeface="Arial" panose="020B0604020202020204" pitchFamily="34" charset="0"/>
                <a:cs typeface="Arial" panose="020B0604020202020204" pitchFamily="34" charset="0"/>
              </a:rPr>
              <a:t> </a:t>
            </a:r>
            <a:r>
              <a:rPr lang="en-US" sz="3000" err="1">
                <a:latin typeface="Arial" panose="020B0604020202020204" pitchFamily="34" charset="0"/>
                <a:cs typeface="Arial" panose="020B0604020202020204" pitchFamily="34" charset="0"/>
              </a:rPr>
              <a:t>ullamcorper</a:t>
            </a:r>
            <a:r>
              <a:rPr lang="en-US" sz="3000">
                <a:latin typeface="Arial" panose="020B0604020202020204" pitchFamily="34" charset="0"/>
                <a:cs typeface="Arial" panose="020B0604020202020204" pitchFamily="34" charset="0"/>
              </a:rPr>
              <a:t> </a:t>
            </a:r>
            <a:r>
              <a:rPr lang="en-US" sz="3000" err="1">
                <a:latin typeface="Arial" panose="020B0604020202020204" pitchFamily="34" charset="0"/>
                <a:cs typeface="Arial" panose="020B0604020202020204" pitchFamily="34" charset="0"/>
              </a:rPr>
              <a:t>eget</a:t>
            </a:r>
            <a:r>
              <a:rPr lang="en-US" sz="3000">
                <a:latin typeface="Arial" panose="020B0604020202020204" pitchFamily="34" charset="0"/>
                <a:cs typeface="Arial" panose="020B0604020202020204" pitchFamily="34" charset="0"/>
              </a:rPr>
              <a:t> </a:t>
            </a:r>
            <a:r>
              <a:rPr lang="en-US" sz="3000" err="1">
                <a:latin typeface="Arial" panose="020B0604020202020204" pitchFamily="34" charset="0"/>
                <a:cs typeface="Arial" panose="020B0604020202020204" pitchFamily="34" charset="0"/>
              </a:rPr>
              <a:t>nulla</a:t>
            </a:r>
            <a:r>
              <a:rPr lang="en-US" sz="3000">
                <a:latin typeface="Arial" panose="020B0604020202020204" pitchFamily="34" charset="0"/>
                <a:cs typeface="Arial" panose="020B0604020202020204" pitchFamily="34" charset="0"/>
              </a:rPr>
              <a:t> </a:t>
            </a:r>
            <a:r>
              <a:rPr lang="en-US" sz="3000" err="1">
                <a:latin typeface="Arial" panose="020B0604020202020204" pitchFamily="34" charset="0"/>
                <a:cs typeface="Arial" panose="020B0604020202020204" pitchFamily="34" charset="0"/>
              </a:rPr>
              <a:t>facilisi</a:t>
            </a:r>
            <a:r>
              <a:rPr lang="en-US" sz="3000">
                <a:latin typeface="Arial" panose="020B0604020202020204" pitchFamily="34" charset="0"/>
                <a:cs typeface="Arial" panose="020B0604020202020204" pitchFamily="34" charset="0"/>
              </a:rPr>
              <a:t> </a:t>
            </a:r>
            <a:r>
              <a:rPr lang="en-US" sz="3000" err="1">
                <a:latin typeface="Arial" panose="020B0604020202020204" pitchFamily="34" charset="0"/>
                <a:cs typeface="Arial" panose="020B0604020202020204" pitchFamily="34" charset="0"/>
              </a:rPr>
              <a:t>etiam</a:t>
            </a:r>
            <a:r>
              <a:rPr lang="en-US" sz="3000">
                <a:latin typeface="Arial" panose="020B0604020202020204" pitchFamily="34" charset="0"/>
                <a:cs typeface="Arial" panose="020B0604020202020204" pitchFamily="34" charset="0"/>
              </a:rPr>
              <a:t> </a:t>
            </a:r>
            <a:r>
              <a:rPr lang="en-US" sz="3000" err="1">
                <a:latin typeface="Arial" panose="020B0604020202020204" pitchFamily="34" charset="0"/>
                <a:cs typeface="Arial" panose="020B0604020202020204" pitchFamily="34" charset="0"/>
              </a:rPr>
              <a:t>dignissim</a:t>
            </a:r>
            <a:r>
              <a:rPr lang="en-US" sz="3000">
                <a:latin typeface="Arial" panose="020B0604020202020204" pitchFamily="34" charset="0"/>
                <a:cs typeface="Arial" panose="020B0604020202020204" pitchFamily="34" charset="0"/>
              </a:rPr>
              <a:t> diam. </a:t>
            </a:r>
            <a:r>
              <a:rPr lang="en-US" sz="3000" err="1">
                <a:latin typeface="Arial" panose="020B0604020202020204" pitchFamily="34" charset="0"/>
                <a:cs typeface="Arial" panose="020B0604020202020204" pitchFamily="34" charset="0"/>
              </a:rPr>
              <a:t>Pellentesque</a:t>
            </a:r>
            <a:r>
              <a:rPr lang="en-US" sz="3000">
                <a:latin typeface="Arial" panose="020B0604020202020204" pitchFamily="34" charset="0"/>
                <a:cs typeface="Arial" panose="020B0604020202020204" pitchFamily="34" charset="0"/>
              </a:rPr>
              <a:t> id </a:t>
            </a:r>
            <a:r>
              <a:rPr lang="en-US" sz="3000" err="1">
                <a:latin typeface="Arial" panose="020B0604020202020204" pitchFamily="34" charset="0"/>
                <a:cs typeface="Arial" panose="020B0604020202020204" pitchFamily="34" charset="0"/>
              </a:rPr>
              <a:t>nibh</a:t>
            </a:r>
            <a:r>
              <a:rPr lang="en-US" sz="3000">
                <a:latin typeface="Arial" panose="020B0604020202020204" pitchFamily="34" charset="0"/>
                <a:cs typeface="Arial" panose="020B0604020202020204" pitchFamily="34" charset="0"/>
              </a:rPr>
              <a:t> </a:t>
            </a:r>
            <a:r>
              <a:rPr lang="en-US" sz="3000" err="1">
                <a:latin typeface="Arial" panose="020B0604020202020204" pitchFamily="34" charset="0"/>
                <a:cs typeface="Arial" panose="020B0604020202020204" pitchFamily="34" charset="0"/>
              </a:rPr>
              <a:t>tortor</a:t>
            </a:r>
            <a:r>
              <a:rPr lang="en-US" sz="3000">
                <a:latin typeface="Arial" panose="020B0604020202020204" pitchFamily="34" charset="0"/>
                <a:cs typeface="Arial" panose="020B0604020202020204" pitchFamily="34" charset="0"/>
              </a:rPr>
              <a:t> id </a:t>
            </a:r>
            <a:r>
              <a:rPr lang="en-US" sz="3000" err="1">
                <a:latin typeface="Arial" panose="020B0604020202020204" pitchFamily="34" charset="0"/>
                <a:cs typeface="Arial" panose="020B0604020202020204" pitchFamily="34" charset="0"/>
              </a:rPr>
              <a:t>aliquet</a:t>
            </a:r>
            <a:r>
              <a:rPr lang="en-US" sz="3000">
                <a:latin typeface="Arial" panose="020B0604020202020204" pitchFamily="34" charset="0"/>
                <a:cs typeface="Arial" panose="020B0604020202020204" pitchFamily="34" charset="0"/>
              </a:rPr>
              <a:t> </a:t>
            </a:r>
            <a:r>
              <a:rPr lang="en-US" sz="3000" err="1">
                <a:latin typeface="Arial" panose="020B0604020202020204" pitchFamily="34" charset="0"/>
                <a:cs typeface="Arial" panose="020B0604020202020204" pitchFamily="34" charset="0"/>
              </a:rPr>
              <a:t>lectus</a:t>
            </a:r>
            <a:r>
              <a:rPr lang="en-US" sz="3000">
                <a:latin typeface="Arial" panose="020B0604020202020204" pitchFamily="34" charset="0"/>
                <a:cs typeface="Arial" panose="020B0604020202020204" pitchFamily="34" charset="0"/>
              </a:rPr>
              <a:t> </a:t>
            </a:r>
            <a:r>
              <a:rPr lang="en-US" sz="3000" err="1">
                <a:latin typeface="Arial" panose="020B0604020202020204" pitchFamily="34" charset="0"/>
                <a:cs typeface="Arial" panose="020B0604020202020204" pitchFamily="34" charset="0"/>
              </a:rPr>
              <a:t>proin</a:t>
            </a:r>
            <a:r>
              <a:rPr lang="en-US" sz="3000">
                <a:latin typeface="Arial" panose="020B0604020202020204" pitchFamily="34" charset="0"/>
                <a:cs typeface="Arial" panose="020B0604020202020204" pitchFamily="34" charset="0"/>
              </a:rPr>
              <a:t> </a:t>
            </a:r>
            <a:r>
              <a:rPr lang="en-US" sz="3000" err="1">
                <a:latin typeface="Arial" panose="020B0604020202020204" pitchFamily="34" charset="0"/>
                <a:cs typeface="Arial" panose="020B0604020202020204" pitchFamily="34" charset="0"/>
              </a:rPr>
              <a:t>nibh</a:t>
            </a:r>
            <a:r>
              <a:rPr lang="en-US" sz="3000">
                <a:latin typeface="Arial" panose="020B0604020202020204" pitchFamily="34" charset="0"/>
                <a:cs typeface="Arial" panose="020B0604020202020204" pitchFamily="34" charset="0"/>
              </a:rPr>
              <a:t> </a:t>
            </a:r>
            <a:r>
              <a:rPr lang="en-US" sz="3000" err="1">
                <a:latin typeface="Arial" panose="020B0604020202020204" pitchFamily="34" charset="0"/>
                <a:cs typeface="Arial" panose="020B0604020202020204" pitchFamily="34" charset="0"/>
              </a:rPr>
              <a:t>nisl</a:t>
            </a:r>
            <a:r>
              <a:rPr lang="en-US" sz="3000">
                <a:latin typeface="Arial" panose="020B0604020202020204" pitchFamily="34" charset="0"/>
                <a:cs typeface="Arial" panose="020B0604020202020204" pitchFamily="34" charset="0"/>
              </a:rPr>
              <a:t>. Diam </a:t>
            </a:r>
            <a:r>
              <a:rPr lang="en-US" sz="3000" err="1">
                <a:latin typeface="Arial" panose="020B0604020202020204" pitchFamily="34" charset="0"/>
                <a:cs typeface="Arial" panose="020B0604020202020204" pitchFamily="34" charset="0"/>
              </a:rPr>
              <a:t>phasellus</a:t>
            </a:r>
            <a:r>
              <a:rPr lang="en-US" sz="3000">
                <a:latin typeface="Arial" panose="020B0604020202020204" pitchFamily="34" charset="0"/>
                <a:cs typeface="Arial" panose="020B0604020202020204" pitchFamily="34" charset="0"/>
              </a:rPr>
              <a:t> vestibulum lorem sed </a:t>
            </a:r>
            <a:r>
              <a:rPr lang="en-US" sz="3000" err="1">
                <a:latin typeface="Arial" panose="020B0604020202020204" pitchFamily="34" charset="0"/>
                <a:cs typeface="Arial" panose="020B0604020202020204" pitchFamily="34" charset="0"/>
              </a:rPr>
              <a:t>risus</a:t>
            </a:r>
            <a:r>
              <a:rPr lang="en-US" sz="3000">
                <a:latin typeface="Arial" panose="020B0604020202020204" pitchFamily="34" charset="0"/>
                <a:cs typeface="Arial" panose="020B0604020202020204" pitchFamily="34" charset="0"/>
              </a:rPr>
              <a:t>. </a:t>
            </a:r>
            <a:r>
              <a:rPr lang="en-US" sz="3000" err="1">
                <a:latin typeface="Arial" panose="020B0604020202020204" pitchFamily="34" charset="0"/>
                <a:cs typeface="Arial" panose="020B0604020202020204" pitchFamily="34" charset="0"/>
              </a:rPr>
              <a:t>Amet</a:t>
            </a:r>
            <a:r>
              <a:rPr lang="en-US" sz="3000">
                <a:latin typeface="Arial" panose="020B0604020202020204" pitchFamily="34" charset="0"/>
                <a:cs typeface="Arial" panose="020B0604020202020204" pitchFamily="34" charset="0"/>
              </a:rPr>
              <a:t> </a:t>
            </a:r>
            <a:r>
              <a:rPr lang="en-US" sz="3000" err="1">
                <a:latin typeface="Arial" panose="020B0604020202020204" pitchFamily="34" charset="0"/>
                <a:cs typeface="Arial" panose="020B0604020202020204" pitchFamily="34" charset="0"/>
              </a:rPr>
              <a:t>consectetur</a:t>
            </a:r>
            <a:r>
              <a:rPr lang="en-US" sz="3000">
                <a:latin typeface="Arial" panose="020B0604020202020204" pitchFamily="34" charset="0"/>
                <a:cs typeface="Arial" panose="020B0604020202020204" pitchFamily="34" charset="0"/>
              </a:rPr>
              <a:t> </a:t>
            </a:r>
            <a:r>
              <a:rPr lang="en-US" sz="3000" err="1">
                <a:latin typeface="Arial" panose="020B0604020202020204" pitchFamily="34" charset="0"/>
                <a:cs typeface="Arial" panose="020B0604020202020204" pitchFamily="34" charset="0"/>
              </a:rPr>
              <a:t>adipiscing</a:t>
            </a:r>
            <a:r>
              <a:rPr lang="en-US" sz="3000">
                <a:latin typeface="Arial" panose="020B0604020202020204" pitchFamily="34" charset="0"/>
                <a:cs typeface="Arial" panose="020B0604020202020204" pitchFamily="34" charset="0"/>
              </a:rPr>
              <a:t> </a:t>
            </a:r>
            <a:r>
              <a:rPr lang="en-US" sz="3000" err="1">
                <a:latin typeface="Arial" panose="020B0604020202020204" pitchFamily="34" charset="0"/>
                <a:cs typeface="Arial" panose="020B0604020202020204" pitchFamily="34" charset="0"/>
              </a:rPr>
              <a:t>elit</a:t>
            </a:r>
            <a:r>
              <a:rPr lang="en-US" sz="3000">
                <a:latin typeface="Arial" panose="020B0604020202020204" pitchFamily="34" charset="0"/>
                <a:cs typeface="Arial" panose="020B0604020202020204" pitchFamily="34" charset="0"/>
              </a:rPr>
              <a:t> </a:t>
            </a:r>
            <a:r>
              <a:rPr lang="en-US" sz="3000" err="1">
                <a:latin typeface="Arial" panose="020B0604020202020204" pitchFamily="34" charset="0"/>
                <a:cs typeface="Arial" panose="020B0604020202020204" pitchFamily="34" charset="0"/>
              </a:rPr>
              <a:t>ut</a:t>
            </a:r>
            <a:r>
              <a:rPr lang="en-US" sz="3000">
                <a:latin typeface="Arial" panose="020B0604020202020204" pitchFamily="34" charset="0"/>
                <a:cs typeface="Arial" panose="020B0604020202020204" pitchFamily="34" charset="0"/>
              </a:rPr>
              <a:t> </a:t>
            </a:r>
            <a:r>
              <a:rPr lang="en-US" sz="3000" err="1">
                <a:latin typeface="Arial" panose="020B0604020202020204" pitchFamily="34" charset="0"/>
                <a:cs typeface="Arial" panose="020B0604020202020204" pitchFamily="34" charset="0"/>
              </a:rPr>
              <a:t>aliquam</a:t>
            </a:r>
            <a:r>
              <a:rPr lang="en-US" sz="3000">
                <a:latin typeface="Arial" panose="020B0604020202020204" pitchFamily="34" charset="0"/>
                <a:cs typeface="Arial" panose="020B0604020202020204" pitchFamily="34" charset="0"/>
              </a:rPr>
              <a:t> </a:t>
            </a:r>
            <a:r>
              <a:rPr lang="en-US" sz="3000" err="1">
                <a:latin typeface="Arial" panose="020B0604020202020204" pitchFamily="34" charset="0"/>
                <a:cs typeface="Arial" panose="020B0604020202020204" pitchFamily="34" charset="0"/>
              </a:rPr>
              <a:t>purus</a:t>
            </a:r>
            <a:r>
              <a:rPr lang="en-US" sz="3000">
                <a:latin typeface="Arial" panose="020B0604020202020204" pitchFamily="34" charset="0"/>
                <a:cs typeface="Arial" panose="020B0604020202020204" pitchFamily="34" charset="0"/>
              </a:rPr>
              <a:t>. Cursus in hac </a:t>
            </a:r>
            <a:r>
              <a:rPr lang="en-US" sz="3000" err="1">
                <a:latin typeface="Arial" panose="020B0604020202020204" pitchFamily="34" charset="0"/>
                <a:cs typeface="Arial" panose="020B0604020202020204" pitchFamily="34" charset="0"/>
              </a:rPr>
              <a:t>habitasse</a:t>
            </a:r>
            <a:r>
              <a:rPr lang="en-US" sz="3000">
                <a:latin typeface="Arial" panose="020B0604020202020204" pitchFamily="34" charset="0"/>
                <a:cs typeface="Arial" panose="020B0604020202020204" pitchFamily="34" charset="0"/>
              </a:rPr>
              <a:t> </a:t>
            </a:r>
            <a:r>
              <a:rPr lang="en-US" sz="3000" err="1">
                <a:latin typeface="Arial" panose="020B0604020202020204" pitchFamily="34" charset="0"/>
                <a:cs typeface="Arial" panose="020B0604020202020204" pitchFamily="34" charset="0"/>
              </a:rPr>
              <a:t>platea</a:t>
            </a:r>
            <a:r>
              <a:rPr lang="en-US" sz="3000">
                <a:latin typeface="Arial" panose="020B0604020202020204" pitchFamily="34" charset="0"/>
                <a:cs typeface="Arial" panose="020B0604020202020204" pitchFamily="34" charset="0"/>
              </a:rPr>
              <a:t>. Morbi </a:t>
            </a:r>
            <a:r>
              <a:rPr lang="en-US" sz="3000" err="1">
                <a:latin typeface="Arial" panose="020B0604020202020204" pitchFamily="34" charset="0"/>
                <a:cs typeface="Arial" panose="020B0604020202020204" pitchFamily="34" charset="0"/>
              </a:rPr>
              <a:t>tristique</a:t>
            </a:r>
            <a:r>
              <a:rPr lang="en-US" sz="3000">
                <a:latin typeface="Arial" panose="020B0604020202020204" pitchFamily="34" charset="0"/>
                <a:cs typeface="Arial" panose="020B0604020202020204" pitchFamily="34" charset="0"/>
              </a:rPr>
              <a:t> </a:t>
            </a:r>
            <a:r>
              <a:rPr lang="en-US" sz="3000" err="1">
                <a:latin typeface="Arial" panose="020B0604020202020204" pitchFamily="34" charset="0"/>
                <a:cs typeface="Arial" panose="020B0604020202020204" pitchFamily="34" charset="0"/>
              </a:rPr>
              <a:t>senectus</a:t>
            </a:r>
            <a:r>
              <a:rPr lang="en-US" sz="3000">
                <a:latin typeface="Arial" panose="020B0604020202020204" pitchFamily="34" charset="0"/>
                <a:cs typeface="Arial" panose="020B0604020202020204" pitchFamily="34" charset="0"/>
              </a:rPr>
              <a:t> et </a:t>
            </a:r>
            <a:r>
              <a:rPr lang="en-US" sz="3000" err="1">
                <a:latin typeface="Arial" panose="020B0604020202020204" pitchFamily="34" charset="0"/>
                <a:cs typeface="Arial" panose="020B0604020202020204" pitchFamily="34" charset="0"/>
              </a:rPr>
              <a:t>netus</a:t>
            </a:r>
            <a:r>
              <a:rPr lang="en-US" sz="3000">
                <a:latin typeface="Arial" panose="020B0604020202020204" pitchFamily="34" charset="0"/>
                <a:cs typeface="Arial" panose="020B0604020202020204" pitchFamily="34" charset="0"/>
              </a:rPr>
              <a:t> et </a:t>
            </a:r>
            <a:r>
              <a:rPr lang="en-US" sz="3000" err="1">
                <a:latin typeface="Arial" panose="020B0604020202020204" pitchFamily="34" charset="0"/>
                <a:cs typeface="Arial" panose="020B0604020202020204" pitchFamily="34" charset="0"/>
              </a:rPr>
              <a:t>malesuada</a:t>
            </a:r>
            <a:r>
              <a:rPr lang="en-US" sz="3000">
                <a:latin typeface="Arial" panose="020B0604020202020204" pitchFamily="34" charset="0"/>
                <a:cs typeface="Arial" panose="020B0604020202020204" pitchFamily="34" charset="0"/>
              </a:rPr>
              <a:t>. Dictum sit </a:t>
            </a:r>
            <a:r>
              <a:rPr lang="en-US" sz="3000" err="1">
                <a:latin typeface="Arial" panose="020B0604020202020204" pitchFamily="34" charset="0"/>
                <a:cs typeface="Arial" panose="020B0604020202020204" pitchFamily="34" charset="0"/>
              </a:rPr>
              <a:t>amet</a:t>
            </a:r>
            <a:r>
              <a:rPr lang="en-US" sz="3000">
                <a:latin typeface="Arial" panose="020B0604020202020204" pitchFamily="34" charset="0"/>
                <a:cs typeface="Arial" panose="020B0604020202020204" pitchFamily="34" charset="0"/>
              </a:rPr>
              <a:t> </a:t>
            </a:r>
            <a:r>
              <a:rPr lang="en-US" sz="3000" err="1">
                <a:latin typeface="Arial" panose="020B0604020202020204" pitchFamily="34" charset="0"/>
                <a:cs typeface="Arial" panose="020B0604020202020204" pitchFamily="34" charset="0"/>
              </a:rPr>
              <a:t>justo</a:t>
            </a:r>
            <a:r>
              <a:rPr lang="en-US" sz="3000">
                <a:latin typeface="Arial" panose="020B0604020202020204" pitchFamily="34" charset="0"/>
                <a:cs typeface="Arial" panose="020B0604020202020204" pitchFamily="34" charset="0"/>
              </a:rPr>
              <a:t> </a:t>
            </a:r>
            <a:r>
              <a:rPr lang="en-US" sz="3000" err="1">
                <a:latin typeface="Arial" panose="020B0604020202020204" pitchFamily="34" charset="0"/>
                <a:cs typeface="Arial" panose="020B0604020202020204" pitchFamily="34" charset="0"/>
              </a:rPr>
              <a:t>donec</a:t>
            </a:r>
            <a:r>
              <a:rPr lang="en-US" sz="3000">
                <a:latin typeface="Arial" panose="020B0604020202020204" pitchFamily="34" charset="0"/>
                <a:cs typeface="Arial" panose="020B0604020202020204" pitchFamily="34" charset="0"/>
              </a:rPr>
              <a:t> </a:t>
            </a:r>
            <a:r>
              <a:rPr lang="en-US" sz="3000" err="1">
                <a:latin typeface="Arial" panose="020B0604020202020204" pitchFamily="34" charset="0"/>
                <a:cs typeface="Arial" panose="020B0604020202020204" pitchFamily="34" charset="0"/>
              </a:rPr>
              <a:t>enim</a:t>
            </a:r>
            <a:r>
              <a:rPr lang="en-US" sz="3000">
                <a:latin typeface="Arial" panose="020B0604020202020204" pitchFamily="34" charset="0"/>
                <a:cs typeface="Arial" panose="020B0604020202020204" pitchFamily="34" charset="0"/>
              </a:rPr>
              <a:t> diam </a:t>
            </a:r>
            <a:r>
              <a:rPr lang="en-US" sz="3000" err="1">
                <a:latin typeface="Arial" panose="020B0604020202020204" pitchFamily="34" charset="0"/>
                <a:cs typeface="Arial" panose="020B0604020202020204" pitchFamily="34" charset="0"/>
              </a:rPr>
              <a:t>vulputate</a:t>
            </a:r>
            <a:r>
              <a:rPr lang="en-US" sz="3000">
                <a:latin typeface="Arial" panose="020B0604020202020204" pitchFamily="34" charset="0"/>
                <a:cs typeface="Arial" panose="020B0604020202020204" pitchFamily="34" charset="0"/>
              </a:rPr>
              <a:t> </a:t>
            </a:r>
            <a:r>
              <a:rPr lang="en-US" sz="3000" err="1">
                <a:latin typeface="Arial" panose="020B0604020202020204" pitchFamily="34" charset="0"/>
                <a:cs typeface="Arial" panose="020B0604020202020204" pitchFamily="34" charset="0"/>
              </a:rPr>
              <a:t>ut</a:t>
            </a:r>
            <a:r>
              <a:rPr lang="en-US" sz="3000">
                <a:latin typeface="Arial" panose="020B0604020202020204" pitchFamily="34" charset="0"/>
                <a:cs typeface="Arial" panose="020B0604020202020204" pitchFamily="34" charset="0"/>
              </a:rPr>
              <a:t> pharetra.</a:t>
            </a:r>
          </a:p>
          <a:p>
            <a:pPr algn="just">
              <a:spcBef>
                <a:spcPts val="686"/>
              </a:spcBef>
              <a:spcAft>
                <a:spcPts val="857"/>
              </a:spcAft>
            </a:pPr>
            <a:r>
              <a:rPr lang="en-US" sz="3000">
                <a:latin typeface="Arial" panose="020B0604020202020204" pitchFamily="34" charset="0"/>
                <a:cs typeface="Arial" panose="020B0604020202020204" pitchFamily="34" charset="0"/>
              </a:rPr>
              <a:t>Lorem ipsum dolor sit </a:t>
            </a:r>
            <a:r>
              <a:rPr lang="en-US" sz="3000" err="1">
                <a:latin typeface="Arial" panose="020B0604020202020204" pitchFamily="34" charset="0"/>
                <a:cs typeface="Arial" panose="020B0604020202020204" pitchFamily="34" charset="0"/>
              </a:rPr>
              <a:t>amet</a:t>
            </a:r>
            <a:r>
              <a:rPr lang="en-US" sz="3000">
                <a:latin typeface="Arial" panose="020B0604020202020204" pitchFamily="34" charset="0"/>
                <a:cs typeface="Arial" panose="020B0604020202020204" pitchFamily="34" charset="0"/>
              </a:rPr>
              <a:t>, </a:t>
            </a:r>
            <a:r>
              <a:rPr lang="en-US" sz="3000" err="1">
                <a:latin typeface="Arial" panose="020B0604020202020204" pitchFamily="34" charset="0"/>
                <a:cs typeface="Arial" panose="020B0604020202020204" pitchFamily="34" charset="0"/>
              </a:rPr>
              <a:t>consectetur</a:t>
            </a:r>
            <a:r>
              <a:rPr lang="en-US" sz="3000">
                <a:latin typeface="Arial" panose="020B0604020202020204" pitchFamily="34" charset="0"/>
                <a:cs typeface="Arial" panose="020B0604020202020204" pitchFamily="34" charset="0"/>
              </a:rPr>
              <a:t> </a:t>
            </a:r>
            <a:r>
              <a:rPr lang="en-US" sz="3000" err="1">
                <a:latin typeface="Arial" panose="020B0604020202020204" pitchFamily="34" charset="0"/>
                <a:cs typeface="Arial" panose="020B0604020202020204" pitchFamily="34" charset="0"/>
              </a:rPr>
              <a:t>adipiscing</a:t>
            </a:r>
            <a:r>
              <a:rPr lang="en-US" sz="3000">
                <a:latin typeface="Arial" panose="020B0604020202020204" pitchFamily="34" charset="0"/>
                <a:cs typeface="Arial" panose="020B0604020202020204" pitchFamily="34" charset="0"/>
              </a:rPr>
              <a:t> </a:t>
            </a:r>
            <a:r>
              <a:rPr lang="en-US" sz="3000" err="1">
                <a:latin typeface="Arial" panose="020B0604020202020204" pitchFamily="34" charset="0"/>
                <a:cs typeface="Arial" panose="020B0604020202020204" pitchFamily="34" charset="0"/>
              </a:rPr>
              <a:t>elit</a:t>
            </a:r>
            <a:r>
              <a:rPr lang="en-US" sz="3000">
                <a:latin typeface="Arial" panose="020B0604020202020204" pitchFamily="34" charset="0"/>
                <a:cs typeface="Arial" panose="020B0604020202020204" pitchFamily="34" charset="0"/>
              </a:rPr>
              <a:t>, sed do </a:t>
            </a:r>
            <a:r>
              <a:rPr lang="en-US" sz="3000" err="1">
                <a:latin typeface="Arial" panose="020B0604020202020204" pitchFamily="34" charset="0"/>
                <a:cs typeface="Arial" panose="020B0604020202020204" pitchFamily="34" charset="0"/>
              </a:rPr>
              <a:t>eiusmod</a:t>
            </a:r>
            <a:r>
              <a:rPr lang="en-US" sz="3000">
                <a:latin typeface="Arial" panose="020B0604020202020204" pitchFamily="34" charset="0"/>
                <a:cs typeface="Arial" panose="020B0604020202020204" pitchFamily="34" charset="0"/>
              </a:rPr>
              <a:t> </a:t>
            </a:r>
            <a:r>
              <a:rPr lang="en-US" sz="3000" err="1">
                <a:latin typeface="Arial" panose="020B0604020202020204" pitchFamily="34" charset="0"/>
                <a:cs typeface="Arial" panose="020B0604020202020204" pitchFamily="34" charset="0"/>
              </a:rPr>
              <a:t>tempor</a:t>
            </a:r>
            <a:r>
              <a:rPr lang="en-US" sz="3000">
                <a:latin typeface="Arial" panose="020B0604020202020204" pitchFamily="34" charset="0"/>
                <a:cs typeface="Arial" panose="020B0604020202020204" pitchFamily="34" charset="0"/>
              </a:rPr>
              <a:t> </a:t>
            </a:r>
            <a:r>
              <a:rPr lang="en-US" sz="3000" err="1">
                <a:latin typeface="Arial" panose="020B0604020202020204" pitchFamily="34" charset="0"/>
                <a:cs typeface="Arial" panose="020B0604020202020204" pitchFamily="34" charset="0"/>
              </a:rPr>
              <a:t>incididunt</a:t>
            </a:r>
            <a:r>
              <a:rPr lang="en-US" sz="3000">
                <a:latin typeface="Arial" panose="020B0604020202020204" pitchFamily="34" charset="0"/>
                <a:cs typeface="Arial" panose="020B0604020202020204" pitchFamily="34" charset="0"/>
              </a:rPr>
              <a:t> </a:t>
            </a:r>
            <a:r>
              <a:rPr lang="en-US" sz="3000" err="1">
                <a:latin typeface="Arial" panose="020B0604020202020204" pitchFamily="34" charset="0"/>
                <a:cs typeface="Arial" panose="020B0604020202020204" pitchFamily="34" charset="0"/>
              </a:rPr>
              <a:t>ut</a:t>
            </a:r>
            <a:r>
              <a:rPr lang="en-US" sz="3000">
                <a:latin typeface="Arial" panose="020B0604020202020204" pitchFamily="34" charset="0"/>
                <a:cs typeface="Arial" panose="020B0604020202020204" pitchFamily="34" charset="0"/>
              </a:rPr>
              <a:t> labore et dolore magna </a:t>
            </a:r>
            <a:r>
              <a:rPr lang="en-US" sz="3000" err="1">
                <a:latin typeface="Arial" panose="020B0604020202020204" pitchFamily="34" charset="0"/>
                <a:cs typeface="Arial" panose="020B0604020202020204" pitchFamily="34" charset="0"/>
              </a:rPr>
              <a:t>aliqua</a:t>
            </a:r>
            <a:r>
              <a:rPr lang="en-US" sz="3000">
                <a:latin typeface="Arial" panose="020B0604020202020204" pitchFamily="34" charset="0"/>
                <a:cs typeface="Arial" panose="020B0604020202020204" pitchFamily="34" charset="0"/>
              </a:rPr>
              <a:t>. </a:t>
            </a:r>
          </a:p>
          <a:p>
            <a:pPr marL="489851" indent="-489851" algn="just">
              <a:buFont typeface="Arial" panose="020B0604020202020204" pitchFamily="34" charset="0"/>
              <a:buChar char="•"/>
            </a:pPr>
            <a:endParaRPr lang="en-US" sz="3000"/>
          </a:p>
        </p:txBody>
      </p:sp>
      <p:sp>
        <p:nvSpPr>
          <p:cNvPr id="16" name="TextBox 7">
            <a:extLst>
              <a:ext uri="{FF2B5EF4-FFF2-40B4-BE49-F238E27FC236}">
                <a16:creationId xmlns:a16="http://schemas.microsoft.com/office/drawing/2014/main" id="{5F26D058-63F1-7FA0-C188-54CAC6466FA2}"/>
              </a:ext>
            </a:extLst>
          </p:cNvPr>
          <p:cNvSpPr txBox="1"/>
          <p:nvPr/>
        </p:nvSpPr>
        <p:spPr>
          <a:xfrm>
            <a:off x="32455247" y="6064289"/>
            <a:ext cx="10337143" cy="769441"/>
          </a:xfrm>
          <a:prstGeom prst="rect">
            <a:avLst/>
          </a:prstGeom>
          <a:solidFill>
            <a:srgbClr val="248351"/>
          </a:solidFill>
        </p:spPr>
        <p:txBody>
          <a:bodyPr wrap="square" rtlCol="0">
            <a:spAutoFit/>
          </a:bodyPr>
          <a:lstStyle/>
          <a:p>
            <a:pPr algn="ctr"/>
            <a:r>
              <a:rPr lang="en-US" sz="4400" b="1">
                <a:solidFill>
                  <a:schemeClr val="bg1"/>
                </a:solidFill>
                <a:latin typeface="Arial" panose="020B0604020202020204" pitchFamily="34" charset="0"/>
                <a:cs typeface="Arial" panose="020B0604020202020204" pitchFamily="34" charset="0"/>
              </a:rPr>
              <a:t>Conclusion</a:t>
            </a:r>
            <a:endParaRPr lang="en-IE" sz="4400" b="1">
              <a:solidFill>
                <a:schemeClr val="bg1"/>
              </a:solidFill>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4F676736-A098-A37B-A446-5B8B9CAC8DDF}"/>
              </a:ext>
            </a:extLst>
          </p:cNvPr>
          <p:cNvSpPr txBox="1"/>
          <p:nvPr/>
        </p:nvSpPr>
        <p:spPr>
          <a:xfrm>
            <a:off x="33085116" y="23939531"/>
            <a:ext cx="9170126" cy="2862322"/>
          </a:xfrm>
          <a:prstGeom prst="rect">
            <a:avLst/>
          </a:prstGeom>
          <a:noFill/>
        </p:spPr>
        <p:txBody>
          <a:bodyPr wrap="square" rtlCol="0">
            <a:spAutoFit/>
          </a:bodyPr>
          <a:lstStyle/>
          <a:p>
            <a:pPr marL="440867" indent="-440867">
              <a:buFont typeface="+mj-lt"/>
              <a:buAutoNum type="arabicPeriod"/>
            </a:pPr>
            <a:r>
              <a:rPr lang="en-US" sz="3000" dirty="0">
                <a:latin typeface="Arial" panose="020B0604020202020204" pitchFamily="34" charset="0"/>
                <a:cs typeface="Arial" panose="020B0604020202020204" pitchFamily="34" charset="0"/>
              </a:rPr>
              <a:t>Lorem ipsum dolor sit </a:t>
            </a:r>
            <a:r>
              <a:rPr lang="en-US" sz="3000" dirty="0" err="1">
                <a:latin typeface="Arial" panose="020B0604020202020204" pitchFamily="34" charset="0"/>
                <a:cs typeface="Arial" panose="020B0604020202020204" pitchFamily="34" charset="0"/>
              </a:rPr>
              <a:t>amet</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consectetur</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adipiscing</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elit</a:t>
            </a:r>
            <a:r>
              <a:rPr lang="en-US" sz="3000" dirty="0">
                <a:latin typeface="Arial" panose="020B0604020202020204" pitchFamily="34" charset="0"/>
                <a:cs typeface="Arial" panose="020B0604020202020204" pitchFamily="34" charset="0"/>
              </a:rPr>
              <a:t>, sed do </a:t>
            </a:r>
            <a:r>
              <a:rPr lang="en-US" sz="3000" dirty="0" err="1">
                <a:latin typeface="Arial" panose="020B0604020202020204" pitchFamily="34" charset="0"/>
                <a:cs typeface="Arial" panose="020B0604020202020204" pitchFamily="34" charset="0"/>
              </a:rPr>
              <a:t>eiusmod</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tempor</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incididunt</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ut</a:t>
            </a:r>
            <a:r>
              <a:rPr lang="en-US" sz="3000" dirty="0">
                <a:latin typeface="Arial" panose="020B0604020202020204" pitchFamily="34" charset="0"/>
                <a:cs typeface="Arial" panose="020B0604020202020204" pitchFamily="34" charset="0"/>
              </a:rPr>
              <a:t> labore et dolore magna </a:t>
            </a:r>
            <a:r>
              <a:rPr lang="en-US" sz="3000" dirty="0" err="1">
                <a:latin typeface="Arial" panose="020B0604020202020204" pitchFamily="34" charset="0"/>
                <a:cs typeface="Arial" panose="020B0604020202020204" pitchFamily="34" charset="0"/>
              </a:rPr>
              <a:t>aliqua</a:t>
            </a:r>
            <a:r>
              <a:rPr lang="en-US" sz="3000" dirty="0">
                <a:latin typeface="Arial" panose="020B0604020202020204" pitchFamily="34" charset="0"/>
                <a:cs typeface="Arial" panose="020B0604020202020204" pitchFamily="34" charset="0"/>
              </a:rPr>
              <a:t>.</a:t>
            </a:r>
          </a:p>
          <a:p>
            <a:pPr marL="440867" indent="-440867">
              <a:buFont typeface="+mj-lt"/>
              <a:buAutoNum type="arabicPeriod"/>
            </a:pPr>
            <a:r>
              <a:rPr lang="en-US" sz="3000" dirty="0">
                <a:latin typeface="Arial" panose="020B0604020202020204" pitchFamily="34" charset="0"/>
                <a:cs typeface="Arial" panose="020B0604020202020204" pitchFamily="34" charset="0"/>
              </a:rPr>
              <a:t>Lorem ipsum dolor sit </a:t>
            </a:r>
            <a:r>
              <a:rPr lang="en-US" sz="3000" dirty="0" err="1">
                <a:latin typeface="Arial" panose="020B0604020202020204" pitchFamily="34" charset="0"/>
                <a:cs typeface="Arial" panose="020B0604020202020204" pitchFamily="34" charset="0"/>
              </a:rPr>
              <a:t>amet</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consectetur</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adipiscing</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elit</a:t>
            </a:r>
            <a:r>
              <a:rPr lang="en-US" sz="3000" dirty="0">
                <a:latin typeface="Arial" panose="020B0604020202020204" pitchFamily="34" charset="0"/>
                <a:cs typeface="Arial" panose="020B0604020202020204" pitchFamily="34" charset="0"/>
              </a:rPr>
              <a:t>, sed do </a:t>
            </a:r>
            <a:r>
              <a:rPr lang="en-US" sz="3000" dirty="0" err="1">
                <a:latin typeface="Arial" panose="020B0604020202020204" pitchFamily="34" charset="0"/>
                <a:cs typeface="Arial" panose="020B0604020202020204" pitchFamily="34" charset="0"/>
              </a:rPr>
              <a:t>eiusmod</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tempor</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incididunt</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ut</a:t>
            </a:r>
            <a:r>
              <a:rPr lang="en-US" sz="3000" dirty="0">
                <a:latin typeface="Arial" panose="020B0604020202020204" pitchFamily="34" charset="0"/>
                <a:cs typeface="Arial" panose="020B0604020202020204" pitchFamily="34" charset="0"/>
              </a:rPr>
              <a:t> labore et dolore magna </a:t>
            </a:r>
            <a:r>
              <a:rPr lang="en-US" sz="3000" dirty="0" err="1">
                <a:latin typeface="Arial" panose="020B0604020202020204" pitchFamily="34" charset="0"/>
                <a:cs typeface="Arial" panose="020B0604020202020204" pitchFamily="34" charset="0"/>
              </a:rPr>
              <a:t>aliqua</a:t>
            </a:r>
            <a:r>
              <a:rPr lang="en-US" sz="3000" dirty="0">
                <a:latin typeface="Arial" panose="020B0604020202020204" pitchFamily="34" charset="0"/>
                <a:cs typeface="Arial" panose="020B0604020202020204" pitchFamily="34" charset="0"/>
              </a:rPr>
              <a:t>.</a:t>
            </a:r>
            <a:endParaRPr lang="en-US" sz="3000" dirty="0">
              <a:cs typeface="Arial" panose="020B0604020202020204" pitchFamily="34" charset="0"/>
            </a:endParaRPr>
          </a:p>
        </p:txBody>
      </p:sp>
      <p:sp>
        <p:nvSpPr>
          <p:cNvPr id="18" name="Rectangle 42">
            <a:extLst>
              <a:ext uri="{FF2B5EF4-FFF2-40B4-BE49-F238E27FC236}">
                <a16:creationId xmlns:a16="http://schemas.microsoft.com/office/drawing/2014/main" id="{F0B846D5-A782-082B-0619-E0AC5EA24E8E}"/>
              </a:ext>
            </a:extLst>
          </p:cNvPr>
          <p:cNvSpPr>
            <a:spLocks noChangeArrowheads="1"/>
          </p:cNvSpPr>
          <p:nvPr/>
        </p:nvSpPr>
        <p:spPr bwMode="auto">
          <a:xfrm>
            <a:off x="845245" y="6900567"/>
            <a:ext cx="10327836" cy="11494439"/>
          </a:xfrm>
          <a:prstGeom prst="rect">
            <a:avLst/>
          </a:prstGeom>
          <a:noFill/>
          <a:ln w="12700">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438853" tIns="219426" rIns="438853" bIns="219426"/>
          <a:lstStyle>
            <a:lvl1pPr defTabSz="4911725" eaLnBrk="0" hangingPunct="0">
              <a:spcBef>
                <a:spcPct val="20000"/>
              </a:spcBef>
              <a:spcAft>
                <a:spcPct val="25000"/>
              </a:spcAft>
              <a:defRPr sz="18000">
                <a:solidFill>
                  <a:schemeClr val="tx1"/>
                </a:solidFill>
                <a:latin typeface="Times New Roman" panose="02020603050405020304" pitchFamily="18" charset="0"/>
              </a:defRPr>
            </a:lvl1pPr>
            <a:lvl2pPr marL="2149475" indent="-1535113" defTabSz="4911725" eaLnBrk="0" hangingPunct="0">
              <a:spcBef>
                <a:spcPct val="20000"/>
              </a:spcBef>
              <a:buClr>
                <a:srgbClr val="CC0000"/>
              </a:buClr>
              <a:buSzPct val="90000"/>
              <a:buFont typeface="Wingdings" panose="05000000000000000000" pitchFamily="2" charset="2"/>
              <a:buChar char="§"/>
              <a:defRPr sz="13400">
                <a:solidFill>
                  <a:schemeClr val="tx1"/>
                </a:solidFill>
                <a:latin typeface="Times New Roman" panose="02020603050405020304" pitchFamily="18" charset="0"/>
              </a:defRPr>
            </a:lvl2pPr>
            <a:lvl3pPr marL="3989388" indent="-1227138" defTabSz="4911725" eaLnBrk="0" hangingPunct="0">
              <a:spcBef>
                <a:spcPct val="40000"/>
              </a:spcBef>
              <a:buChar char="•"/>
              <a:defRPr sz="11200" i="1">
                <a:solidFill>
                  <a:schemeClr val="tx1"/>
                </a:solidFill>
                <a:latin typeface="Times New Roman" panose="02020603050405020304" pitchFamily="18" charset="0"/>
              </a:defRPr>
            </a:lvl3pPr>
            <a:lvl4pPr marL="6759575" indent="-1227138" defTabSz="4911725" eaLnBrk="0" hangingPunct="0">
              <a:spcBef>
                <a:spcPct val="40000"/>
              </a:spcBef>
              <a:buChar char="–"/>
              <a:defRPr sz="10000">
                <a:solidFill>
                  <a:schemeClr val="tx1"/>
                </a:solidFill>
                <a:latin typeface="Times New Roman" panose="02020603050405020304" pitchFamily="18" charset="0"/>
              </a:defRPr>
            </a:lvl4pPr>
            <a:lvl5pPr marL="2057400" indent="-228600" defTabSz="4911725" eaLnBrk="0" hangingPunct="0">
              <a:spcBef>
                <a:spcPct val="20000"/>
              </a:spcBef>
              <a:defRPr sz="10000">
                <a:solidFill>
                  <a:schemeClr val="tx1"/>
                </a:solidFill>
                <a:latin typeface="Times New Roman" panose="02020603050405020304" pitchFamily="18" charset="0"/>
              </a:defRPr>
            </a:lvl5pPr>
            <a:lvl6pPr marL="2514600" indent="-228600" defTabSz="4911725" eaLnBrk="0" fontAlgn="base" hangingPunct="0">
              <a:spcBef>
                <a:spcPct val="20000"/>
              </a:spcBef>
              <a:spcAft>
                <a:spcPct val="0"/>
              </a:spcAft>
              <a:defRPr sz="10000">
                <a:solidFill>
                  <a:schemeClr val="tx1"/>
                </a:solidFill>
                <a:latin typeface="Times New Roman" panose="02020603050405020304" pitchFamily="18" charset="0"/>
              </a:defRPr>
            </a:lvl6pPr>
            <a:lvl7pPr marL="2971800" indent="-228600" defTabSz="4911725" eaLnBrk="0" fontAlgn="base" hangingPunct="0">
              <a:spcBef>
                <a:spcPct val="20000"/>
              </a:spcBef>
              <a:spcAft>
                <a:spcPct val="0"/>
              </a:spcAft>
              <a:defRPr sz="10000">
                <a:solidFill>
                  <a:schemeClr val="tx1"/>
                </a:solidFill>
                <a:latin typeface="Times New Roman" panose="02020603050405020304" pitchFamily="18" charset="0"/>
              </a:defRPr>
            </a:lvl7pPr>
            <a:lvl8pPr marL="3429000" indent="-228600" defTabSz="4911725" eaLnBrk="0" fontAlgn="base" hangingPunct="0">
              <a:spcBef>
                <a:spcPct val="20000"/>
              </a:spcBef>
              <a:spcAft>
                <a:spcPct val="0"/>
              </a:spcAft>
              <a:defRPr sz="10000">
                <a:solidFill>
                  <a:schemeClr val="tx1"/>
                </a:solidFill>
                <a:latin typeface="Times New Roman" panose="02020603050405020304" pitchFamily="18" charset="0"/>
              </a:defRPr>
            </a:lvl8pPr>
            <a:lvl9pPr marL="3886200" indent="-228600" defTabSz="4911725" eaLnBrk="0" fontAlgn="base" hangingPunct="0">
              <a:spcBef>
                <a:spcPct val="20000"/>
              </a:spcBef>
              <a:spcAft>
                <a:spcPct val="0"/>
              </a:spcAft>
              <a:defRPr sz="10000">
                <a:solidFill>
                  <a:schemeClr val="tx1"/>
                </a:solidFill>
                <a:latin typeface="Times New Roman" panose="02020603050405020304" pitchFamily="18" charset="0"/>
              </a:defRPr>
            </a:lvl9pPr>
          </a:lstStyle>
          <a:p>
            <a:pPr algn="just" eaLnBrk="1" hangingPunct="1"/>
            <a:r>
              <a:rPr lang="en-US" sz="3000" dirty="0">
                <a:latin typeface="Arial" panose="020B0604020202020204" pitchFamily="34" charset="0"/>
                <a:cs typeface="Arial" panose="020B0604020202020204" pitchFamily="34" charset="0"/>
              </a:rPr>
              <a:t>Lorem ipsum dolor sit </a:t>
            </a:r>
            <a:r>
              <a:rPr lang="en-US" sz="3000" dirty="0" err="1">
                <a:latin typeface="Arial" panose="020B0604020202020204" pitchFamily="34" charset="0"/>
                <a:cs typeface="Arial" panose="020B0604020202020204" pitchFamily="34" charset="0"/>
              </a:rPr>
              <a:t>amet</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consectetur</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adipiscing</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elit</a:t>
            </a:r>
            <a:r>
              <a:rPr lang="en-US" sz="3000" dirty="0">
                <a:latin typeface="Arial" panose="020B0604020202020204" pitchFamily="34" charset="0"/>
                <a:cs typeface="Arial" panose="020B0604020202020204" pitchFamily="34" charset="0"/>
              </a:rPr>
              <a:t>, sed do </a:t>
            </a:r>
            <a:r>
              <a:rPr lang="en-US" sz="3000" dirty="0" err="1">
                <a:latin typeface="Arial" panose="020B0604020202020204" pitchFamily="34" charset="0"/>
                <a:cs typeface="Arial" panose="020B0604020202020204" pitchFamily="34" charset="0"/>
              </a:rPr>
              <a:t>eiusmod</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tempor</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incididunt</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ut</a:t>
            </a:r>
            <a:r>
              <a:rPr lang="en-US" sz="3000" dirty="0">
                <a:latin typeface="Arial" panose="020B0604020202020204" pitchFamily="34" charset="0"/>
                <a:cs typeface="Arial" panose="020B0604020202020204" pitchFamily="34" charset="0"/>
              </a:rPr>
              <a:t> labore et dolore magna </a:t>
            </a:r>
            <a:r>
              <a:rPr lang="en-US" sz="3000" dirty="0" err="1">
                <a:latin typeface="Arial" panose="020B0604020202020204" pitchFamily="34" charset="0"/>
                <a:cs typeface="Arial" panose="020B0604020202020204" pitchFamily="34" charset="0"/>
              </a:rPr>
              <a:t>aliqua</a:t>
            </a:r>
            <a:r>
              <a:rPr lang="en-US" sz="3000" dirty="0">
                <a:latin typeface="Arial" panose="020B0604020202020204" pitchFamily="34" charset="0"/>
                <a:cs typeface="Arial" panose="020B0604020202020204" pitchFamily="34" charset="0"/>
              </a:rPr>
              <a:t>. Vel </a:t>
            </a:r>
            <a:r>
              <a:rPr lang="en-US" sz="3000" dirty="0" err="1">
                <a:latin typeface="Arial" panose="020B0604020202020204" pitchFamily="34" charset="0"/>
                <a:cs typeface="Arial" panose="020B0604020202020204" pitchFamily="34" charset="0"/>
              </a:rPr>
              <a:t>fringilla</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est</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ullamcorper</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eget</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nulla</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facilisi</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etiam</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dignissim</a:t>
            </a:r>
            <a:r>
              <a:rPr lang="en-US" sz="3000" dirty="0">
                <a:latin typeface="Arial" panose="020B0604020202020204" pitchFamily="34" charset="0"/>
                <a:cs typeface="Arial" panose="020B0604020202020204" pitchFamily="34" charset="0"/>
              </a:rPr>
              <a:t> diam. </a:t>
            </a:r>
            <a:r>
              <a:rPr lang="en-US" sz="3000" dirty="0" err="1">
                <a:latin typeface="Arial" panose="020B0604020202020204" pitchFamily="34" charset="0"/>
                <a:cs typeface="Arial" panose="020B0604020202020204" pitchFamily="34" charset="0"/>
              </a:rPr>
              <a:t>Pellentesque</a:t>
            </a:r>
            <a:r>
              <a:rPr lang="en-US" sz="3000" dirty="0">
                <a:latin typeface="Arial" panose="020B0604020202020204" pitchFamily="34" charset="0"/>
                <a:cs typeface="Arial" panose="020B0604020202020204" pitchFamily="34" charset="0"/>
              </a:rPr>
              <a:t> id </a:t>
            </a:r>
            <a:r>
              <a:rPr lang="en-US" sz="3000" dirty="0" err="1">
                <a:latin typeface="Arial" panose="020B0604020202020204" pitchFamily="34" charset="0"/>
                <a:cs typeface="Arial" panose="020B0604020202020204" pitchFamily="34" charset="0"/>
              </a:rPr>
              <a:t>nibh</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tortor</a:t>
            </a:r>
            <a:r>
              <a:rPr lang="en-US" sz="3000" dirty="0">
                <a:latin typeface="Arial" panose="020B0604020202020204" pitchFamily="34" charset="0"/>
                <a:cs typeface="Arial" panose="020B0604020202020204" pitchFamily="34" charset="0"/>
              </a:rPr>
              <a:t> id </a:t>
            </a:r>
            <a:r>
              <a:rPr lang="en-US" sz="3000" dirty="0" err="1">
                <a:latin typeface="Arial" panose="020B0604020202020204" pitchFamily="34" charset="0"/>
                <a:cs typeface="Arial" panose="020B0604020202020204" pitchFamily="34" charset="0"/>
              </a:rPr>
              <a:t>aliquet</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lectus</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proin</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nibh</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nisl</a:t>
            </a:r>
            <a:r>
              <a:rPr lang="en-US" sz="3000" dirty="0">
                <a:latin typeface="Arial" panose="020B0604020202020204" pitchFamily="34" charset="0"/>
                <a:cs typeface="Arial" panose="020B0604020202020204" pitchFamily="34" charset="0"/>
              </a:rPr>
              <a:t>. Diam </a:t>
            </a:r>
            <a:r>
              <a:rPr lang="en-US" sz="3000" dirty="0" err="1">
                <a:latin typeface="Arial" panose="020B0604020202020204" pitchFamily="34" charset="0"/>
                <a:cs typeface="Arial" panose="020B0604020202020204" pitchFamily="34" charset="0"/>
              </a:rPr>
              <a:t>phasellus</a:t>
            </a:r>
            <a:r>
              <a:rPr lang="en-US" sz="3000" dirty="0">
                <a:latin typeface="Arial" panose="020B0604020202020204" pitchFamily="34" charset="0"/>
                <a:cs typeface="Arial" panose="020B0604020202020204" pitchFamily="34" charset="0"/>
              </a:rPr>
              <a:t> vestibulum lorem sed </a:t>
            </a:r>
            <a:r>
              <a:rPr lang="en-US" sz="3000" dirty="0" err="1">
                <a:latin typeface="Arial" panose="020B0604020202020204" pitchFamily="34" charset="0"/>
                <a:cs typeface="Arial" panose="020B0604020202020204" pitchFamily="34" charset="0"/>
              </a:rPr>
              <a:t>risus</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Amet</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consectetur</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adipiscing</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elit</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ut</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aliquam</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purus</a:t>
            </a:r>
            <a:r>
              <a:rPr lang="en-US" sz="3000" dirty="0">
                <a:latin typeface="Arial" panose="020B0604020202020204" pitchFamily="34" charset="0"/>
                <a:cs typeface="Arial" panose="020B0604020202020204" pitchFamily="34" charset="0"/>
              </a:rPr>
              <a:t>. Cursus in hac </a:t>
            </a:r>
            <a:r>
              <a:rPr lang="en-US" sz="3000" dirty="0" err="1">
                <a:latin typeface="Arial" panose="020B0604020202020204" pitchFamily="34" charset="0"/>
                <a:cs typeface="Arial" panose="020B0604020202020204" pitchFamily="34" charset="0"/>
              </a:rPr>
              <a:t>habitasse</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platea</a:t>
            </a:r>
            <a:r>
              <a:rPr lang="en-US" sz="3000" dirty="0">
                <a:latin typeface="Arial" panose="020B0604020202020204" pitchFamily="34" charset="0"/>
                <a:cs typeface="Arial" panose="020B0604020202020204" pitchFamily="34" charset="0"/>
              </a:rPr>
              <a:t>. Morbi </a:t>
            </a:r>
            <a:r>
              <a:rPr lang="en-US" sz="3000" dirty="0" err="1">
                <a:latin typeface="Arial" panose="020B0604020202020204" pitchFamily="34" charset="0"/>
                <a:cs typeface="Arial" panose="020B0604020202020204" pitchFamily="34" charset="0"/>
              </a:rPr>
              <a:t>tristique</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senectus</a:t>
            </a:r>
            <a:r>
              <a:rPr lang="en-US" sz="3000" dirty="0">
                <a:latin typeface="Arial" panose="020B0604020202020204" pitchFamily="34" charset="0"/>
                <a:cs typeface="Arial" panose="020B0604020202020204" pitchFamily="34" charset="0"/>
              </a:rPr>
              <a:t> et </a:t>
            </a:r>
            <a:r>
              <a:rPr lang="en-US" sz="3000" dirty="0" err="1">
                <a:latin typeface="Arial" panose="020B0604020202020204" pitchFamily="34" charset="0"/>
                <a:cs typeface="Arial" panose="020B0604020202020204" pitchFamily="34" charset="0"/>
              </a:rPr>
              <a:t>netus</a:t>
            </a:r>
            <a:r>
              <a:rPr lang="en-US" sz="3000" dirty="0">
                <a:latin typeface="Arial" panose="020B0604020202020204" pitchFamily="34" charset="0"/>
                <a:cs typeface="Arial" panose="020B0604020202020204" pitchFamily="34" charset="0"/>
              </a:rPr>
              <a:t> et </a:t>
            </a:r>
            <a:r>
              <a:rPr lang="en-US" sz="3000" dirty="0" err="1">
                <a:latin typeface="Arial" panose="020B0604020202020204" pitchFamily="34" charset="0"/>
                <a:cs typeface="Arial" panose="020B0604020202020204" pitchFamily="34" charset="0"/>
              </a:rPr>
              <a:t>malesuada</a:t>
            </a:r>
            <a:r>
              <a:rPr lang="en-US" sz="3000" dirty="0">
                <a:latin typeface="Arial" panose="020B0604020202020204" pitchFamily="34" charset="0"/>
                <a:cs typeface="Arial" panose="020B0604020202020204" pitchFamily="34" charset="0"/>
              </a:rPr>
              <a:t>. Dictum sit </a:t>
            </a:r>
            <a:r>
              <a:rPr lang="en-US" sz="3000" dirty="0" err="1">
                <a:latin typeface="Arial" panose="020B0604020202020204" pitchFamily="34" charset="0"/>
                <a:cs typeface="Arial" panose="020B0604020202020204" pitchFamily="34" charset="0"/>
              </a:rPr>
              <a:t>amet</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justo</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donec</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enim</a:t>
            </a:r>
            <a:r>
              <a:rPr lang="en-US" sz="3000" dirty="0">
                <a:latin typeface="Arial" panose="020B0604020202020204" pitchFamily="34" charset="0"/>
                <a:cs typeface="Arial" panose="020B0604020202020204" pitchFamily="34" charset="0"/>
              </a:rPr>
              <a:t> diam </a:t>
            </a:r>
            <a:r>
              <a:rPr lang="en-US" sz="3000" dirty="0" err="1">
                <a:latin typeface="Arial" panose="020B0604020202020204" pitchFamily="34" charset="0"/>
                <a:cs typeface="Arial" panose="020B0604020202020204" pitchFamily="34" charset="0"/>
              </a:rPr>
              <a:t>vulputate</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ut</a:t>
            </a:r>
            <a:r>
              <a:rPr lang="en-US" sz="3000" dirty="0">
                <a:latin typeface="Arial" panose="020B0604020202020204" pitchFamily="34" charset="0"/>
                <a:cs typeface="Arial" panose="020B0604020202020204" pitchFamily="34" charset="0"/>
              </a:rPr>
              <a:t> pharetra. </a:t>
            </a:r>
          </a:p>
          <a:p>
            <a:pPr algn="just" eaLnBrk="1" hangingPunct="1"/>
            <a:r>
              <a:rPr lang="en-US" sz="3000" dirty="0">
                <a:latin typeface="Arial" panose="020B0604020202020204" pitchFamily="34" charset="0"/>
                <a:cs typeface="Arial" panose="020B0604020202020204" pitchFamily="34" charset="0"/>
              </a:rPr>
              <a:t>Proin </a:t>
            </a:r>
            <a:r>
              <a:rPr lang="en-US" sz="3000" dirty="0" err="1">
                <a:latin typeface="Arial" panose="020B0604020202020204" pitchFamily="34" charset="0"/>
                <a:cs typeface="Arial" panose="020B0604020202020204" pitchFamily="34" charset="0"/>
              </a:rPr>
              <a:t>sagittis</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nisl</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rhoncus</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mattis</a:t>
            </a:r>
            <a:r>
              <a:rPr lang="en-US" sz="3000" dirty="0">
                <a:latin typeface="Arial" panose="020B0604020202020204" pitchFamily="34" charset="0"/>
                <a:cs typeface="Arial" panose="020B0604020202020204" pitchFamily="34" charset="0"/>
              </a:rPr>
              <a:t>. Sed tempus </a:t>
            </a:r>
            <a:r>
              <a:rPr lang="en-US" sz="3000" dirty="0" err="1">
                <a:latin typeface="Arial" panose="020B0604020202020204" pitchFamily="34" charset="0"/>
                <a:cs typeface="Arial" panose="020B0604020202020204" pitchFamily="34" charset="0"/>
              </a:rPr>
              <a:t>urna</a:t>
            </a:r>
            <a:r>
              <a:rPr lang="en-US" sz="3000" dirty="0">
                <a:latin typeface="Arial" panose="020B0604020202020204" pitchFamily="34" charset="0"/>
                <a:cs typeface="Arial" panose="020B0604020202020204" pitchFamily="34" charset="0"/>
              </a:rPr>
              <a:t> et pharetra pharetra </a:t>
            </a:r>
            <a:r>
              <a:rPr lang="en-US" sz="3000" dirty="0" err="1">
                <a:latin typeface="Arial" panose="020B0604020202020204" pitchFamily="34" charset="0"/>
                <a:cs typeface="Arial" panose="020B0604020202020204" pitchFamily="34" charset="0"/>
              </a:rPr>
              <a:t>massa</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massa</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ultricies</a:t>
            </a:r>
            <a:r>
              <a:rPr lang="en-US" sz="3000" dirty="0">
                <a:latin typeface="Arial" panose="020B0604020202020204" pitchFamily="34" charset="0"/>
                <a:cs typeface="Arial" panose="020B0604020202020204" pitchFamily="34" charset="0"/>
              </a:rPr>
              <a:t> mi. </a:t>
            </a:r>
            <a:r>
              <a:rPr lang="en-US" sz="3000" dirty="0" err="1">
                <a:latin typeface="Arial" panose="020B0604020202020204" pitchFamily="34" charset="0"/>
                <a:cs typeface="Arial" panose="020B0604020202020204" pitchFamily="34" charset="0"/>
              </a:rPr>
              <a:t>Nullam</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eget</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felis</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eget</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nunc</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lobotis</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mattis</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aliquam</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faucibus</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Commodo</a:t>
            </a:r>
            <a:r>
              <a:rPr lang="en-US" sz="3000" dirty="0">
                <a:latin typeface="Arial" panose="020B0604020202020204" pitchFamily="34" charset="0"/>
                <a:cs typeface="Arial" panose="020B0604020202020204" pitchFamily="34" charset="0"/>
              </a:rPr>
              <a:t> sed </a:t>
            </a:r>
            <a:r>
              <a:rPr lang="en-US" sz="3000" dirty="0" err="1">
                <a:latin typeface="Arial" panose="020B0604020202020204" pitchFamily="34" charset="0"/>
                <a:cs typeface="Arial" panose="020B0604020202020204" pitchFamily="34" charset="0"/>
              </a:rPr>
              <a:t>egestas</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egestas</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fringilla</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phasellus</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faucibus</a:t>
            </a:r>
            <a:r>
              <a:rPr lang="en-US" sz="3000" dirty="0">
                <a:latin typeface="Arial" panose="020B0604020202020204" pitchFamily="34" charset="0"/>
                <a:cs typeface="Arial" panose="020B0604020202020204" pitchFamily="34" charset="0"/>
              </a:rPr>
              <a:t>. Nunc sed </a:t>
            </a:r>
            <a:r>
              <a:rPr lang="en-US" sz="3000" dirty="0" err="1">
                <a:latin typeface="Arial" panose="020B0604020202020204" pitchFamily="34" charset="0"/>
                <a:cs typeface="Arial" panose="020B0604020202020204" pitchFamily="34" charset="0"/>
              </a:rPr>
              <a:t>blandit</a:t>
            </a:r>
            <a:r>
              <a:rPr lang="en-US" sz="3000" dirty="0">
                <a:latin typeface="Arial" panose="020B0604020202020204" pitchFamily="34" charset="0"/>
                <a:cs typeface="Arial" panose="020B0604020202020204" pitchFamily="34" charset="0"/>
              </a:rPr>
              <a:t> libero </a:t>
            </a:r>
            <a:r>
              <a:rPr lang="en-US" sz="3000" dirty="0" err="1">
                <a:latin typeface="Arial" panose="020B0604020202020204" pitchFamily="34" charset="0"/>
                <a:cs typeface="Arial" panose="020B0604020202020204" pitchFamily="34" charset="0"/>
              </a:rPr>
              <a:t>volutpat</a:t>
            </a:r>
            <a:r>
              <a:rPr lang="en-US" sz="3000" dirty="0">
                <a:latin typeface="Arial" panose="020B0604020202020204" pitchFamily="34" charset="0"/>
                <a:cs typeface="Arial" panose="020B0604020202020204" pitchFamily="34" charset="0"/>
              </a:rPr>
              <a:t> sed </a:t>
            </a:r>
            <a:r>
              <a:rPr lang="en-US" sz="3000" dirty="0" err="1">
                <a:latin typeface="Arial" panose="020B0604020202020204" pitchFamily="34" charset="0"/>
                <a:cs typeface="Arial" panose="020B0604020202020204" pitchFamily="34" charset="0"/>
              </a:rPr>
              <a:t>cras</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ornare</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arcu</a:t>
            </a:r>
            <a:r>
              <a:rPr lang="en-US" sz="3000" dirty="0">
                <a:latin typeface="Arial" panose="020B0604020202020204" pitchFamily="34" charset="0"/>
                <a:cs typeface="Arial" panose="020B0604020202020204" pitchFamily="34" charset="0"/>
              </a:rPr>
              <a:t> dui. </a:t>
            </a:r>
            <a:r>
              <a:rPr lang="en-US" sz="3000" dirty="0" err="1">
                <a:latin typeface="Arial" panose="020B0604020202020204" pitchFamily="34" charset="0"/>
                <a:cs typeface="Arial" panose="020B0604020202020204" pitchFamily="34" charset="0"/>
              </a:rPr>
              <a:t>Turpis</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egestas</a:t>
            </a:r>
            <a:r>
              <a:rPr lang="en-US" sz="3000" dirty="0">
                <a:latin typeface="Arial" panose="020B0604020202020204" pitchFamily="34" charset="0"/>
                <a:cs typeface="Arial" panose="020B0604020202020204" pitchFamily="34" charset="0"/>
              </a:rPr>
              <a:t> integer </a:t>
            </a:r>
            <a:r>
              <a:rPr lang="en-US" sz="3000" dirty="0" err="1">
                <a:latin typeface="Arial" panose="020B0604020202020204" pitchFamily="34" charset="0"/>
                <a:cs typeface="Arial" panose="020B0604020202020204" pitchFamily="34" charset="0"/>
              </a:rPr>
              <a:t>eget</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aliquet</a:t>
            </a:r>
            <a:r>
              <a:rPr lang="en-US" sz="3000" dirty="0">
                <a:latin typeface="Arial" panose="020B0604020202020204" pitchFamily="34" charset="0"/>
                <a:cs typeface="Arial" panose="020B0604020202020204" pitchFamily="34" charset="0"/>
              </a:rPr>
              <a:t>. Dui </a:t>
            </a:r>
            <a:r>
              <a:rPr lang="en-US" sz="3000" dirty="0" err="1">
                <a:latin typeface="Arial" panose="020B0604020202020204" pitchFamily="34" charset="0"/>
                <a:cs typeface="Arial" panose="020B0604020202020204" pitchFamily="34" charset="0"/>
              </a:rPr>
              <a:t>sapien</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eget</a:t>
            </a:r>
            <a:r>
              <a:rPr lang="en-US" sz="3000" dirty="0">
                <a:latin typeface="Arial" panose="020B0604020202020204" pitchFamily="34" charset="0"/>
                <a:cs typeface="Arial" panose="020B0604020202020204" pitchFamily="34" charset="0"/>
              </a:rPr>
              <a:t> mi </a:t>
            </a:r>
            <a:r>
              <a:rPr lang="en-US" sz="3000" dirty="0" err="1">
                <a:latin typeface="Arial" panose="020B0604020202020204" pitchFamily="34" charset="0"/>
                <a:cs typeface="Arial" panose="020B0604020202020204" pitchFamily="34" charset="0"/>
              </a:rPr>
              <a:t>proin</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Turpis</a:t>
            </a:r>
            <a:r>
              <a:rPr lang="en-US" sz="3000" dirty="0">
                <a:latin typeface="Arial" panose="020B0604020202020204" pitchFamily="34" charset="0"/>
                <a:cs typeface="Arial" panose="020B0604020202020204" pitchFamily="34" charset="0"/>
              </a:rPr>
              <a:t> cursus in hac </a:t>
            </a:r>
            <a:r>
              <a:rPr lang="en-US" sz="3000" dirty="0" err="1">
                <a:latin typeface="Arial" panose="020B0604020202020204" pitchFamily="34" charset="0"/>
                <a:cs typeface="Arial" panose="020B0604020202020204" pitchFamily="34" charset="0"/>
              </a:rPr>
              <a:t>habitasse</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platea</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dictumst</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quisque</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Aliquet</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risus</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feugiat</a:t>
            </a:r>
            <a:r>
              <a:rPr lang="en-US" sz="3000" dirty="0">
                <a:latin typeface="Arial" panose="020B0604020202020204" pitchFamily="34" charset="0"/>
                <a:cs typeface="Arial" panose="020B0604020202020204" pitchFamily="34" charset="0"/>
              </a:rPr>
              <a:t> in ante </a:t>
            </a:r>
            <a:r>
              <a:rPr lang="en-US" sz="3000" dirty="0" err="1">
                <a:latin typeface="Arial" panose="020B0604020202020204" pitchFamily="34" charset="0"/>
                <a:cs typeface="Arial" panose="020B0604020202020204" pitchFamily="34" charset="0"/>
              </a:rPr>
              <a:t>metus</a:t>
            </a:r>
            <a:r>
              <a:rPr lang="en-US" sz="3000" dirty="0">
                <a:latin typeface="Arial" panose="020B0604020202020204" pitchFamily="34" charset="0"/>
                <a:cs typeface="Arial" panose="020B0604020202020204" pitchFamily="34" charset="0"/>
              </a:rPr>
              <a:t> dictum at </a:t>
            </a:r>
            <a:r>
              <a:rPr lang="en-US" sz="3000" dirty="0" err="1">
                <a:latin typeface="Arial" panose="020B0604020202020204" pitchFamily="34" charset="0"/>
                <a:cs typeface="Arial" panose="020B0604020202020204" pitchFamily="34" charset="0"/>
              </a:rPr>
              <a:t>tempor</a:t>
            </a:r>
            <a:r>
              <a:rPr lang="en-US" sz="3000" dirty="0">
                <a:latin typeface="Arial" panose="020B0604020202020204" pitchFamily="34" charset="0"/>
                <a:cs typeface="Arial" panose="020B0604020202020204" pitchFamily="34" charset="0"/>
              </a:rPr>
              <a:t>.</a:t>
            </a:r>
          </a:p>
          <a:p>
            <a:pPr algn="just" eaLnBrk="1" hangingPunct="1"/>
            <a:r>
              <a:rPr lang="en-US" sz="3000" dirty="0" err="1">
                <a:latin typeface="Arial" panose="020B0604020202020204" pitchFamily="34" charset="0"/>
                <a:cs typeface="Arial" panose="020B0604020202020204" pitchFamily="34" charset="0"/>
              </a:rPr>
              <a:t>Pellentesque</a:t>
            </a:r>
            <a:r>
              <a:rPr lang="en-US" sz="3000" dirty="0">
                <a:latin typeface="Arial" panose="020B0604020202020204" pitchFamily="34" charset="0"/>
                <a:cs typeface="Arial" panose="020B0604020202020204" pitchFamily="34" charset="0"/>
              </a:rPr>
              <a:t> id </a:t>
            </a:r>
            <a:r>
              <a:rPr lang="en-US" sz="3000" dirty="0" err="1">
                <a:latin typeface="Arial" panose="020B0604020202020204" pitchFamily="34" charset="0"/>
                <a:cs typeface="Arial" panose="020B0604020202020204" pitchFamily="34" charset="0"/>
              </a:rPr>
              <a:t>nibh</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tortor</a:t>
            </a:r>
            <a:r>
              <a:rPr lang="en-US" sz="3000" dirty="0">
                <a:latin typeface="Arial" panose="020B0604020202020204" pitchFamily="34" charset="0"/>
                <a:cs typeface="Arial" panose="020B0604020202020204" pitchFamily="34" charset="0"/>
              </a:rPr>
              <a:t> id </a:t>
            </a:r>
            <a:r>
              <a:rPr lang="en-US" sz="3000" dirty="0" err="1">
                <a:latin typeface="Arial" panose="020B0604020202020204" pitchFamily="34" charset="0"/>
                <a:cs typeface="Arial" panose="020B0604020202020204" pitchFamily="34" charset="0"/>
              </a:rPr>
              <a:t>aliquet</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lectus</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proin</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nibh</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nisl</a:t>
            </a:r>
            <a:r>
              <a:rPr lang="en-US" sz="3000" dirty="0">
                <a:latin typeface="Arial" panose="020B0604020202020204" pitchFamily="34" charset="0"/>
                <a:cs typeface="Arial" panose="020B0604020202020204" pitchFamily="34" charset="0"/>
              </a:rPr>
              <a:t>. Diam </a:t>
            </a:r>
            <a:r>
              <a:rPr lang="en-US" sz="3000" dirty="0" err="1">
                <a:latin typeface="Arial" panose="020B0604020202020204" pitchFamily="34" charset="0"/>
                <a:cs typeface="Arial" panose="020B0604020202020204" pitchFamily="34" charset="0"/>
              </a:rPr>
              <a:t>phasellus</a:t>
            </a:r>
            <a:r>
              <a:rPr lang="en-US" sz="3000" dirty="0">
                <a:latin typeface="Arial" panose="020B0604020202020204" pitchFamily="34" charset="0"/>
                <a:cs typeface="Arial" panose="020B0604020202020204" pitchFamily="34" charset="0"/>
              </a:rPr>
              <a:t> vestibulum lorem sed </a:t>
            </a:r>
            <a:r>
              <a:rPr lang="en-US" sz="3000" dirty="0" err="1">
                <a:latin typeface="Arial" panose="020B0604020202020204" pitchFamily="34" charset="0"/>
                <a:cs typeface="Arial" panose="020B0604020202020204" pitchFamily="34" charset="0"/>
              </a:rPr>
              <a:t>risus</a:t>
            </a:r>
            <a:r>
              <a:rPr lang="en-US" sz="3000" dirty="0">
                <a:latin typeface="Arial" panose="020B0604020202020204" pitchFamily="34" charset="0"/>
                <a:cs typeface="Arial" panose="020B0604020202020204" pitchFamily="34" charset="0"/>
              </a:rPr>
              <a:t>.</a:t>
            </a:r>
            <a:endParaRPr lang="en-US" altLang="en-US" sz="3000" dirty="0">
              <a:latin typeface="+mn-lt"/>
            </a:endParaRPr>
          </a:p>
        </p:txBody>
      </p:sp>
      <p:sp>
        <p:nvSpPr>
          <p:cNvPr id="19" name="Rectangle 42">
            <a:extLst>
              <a:ext uri="{FF2B5EF4-FFF2-40B4-BE49-F238E27FC236}">
                <a16:creationId xmlns:a16="http://schemas.microsoft.com/office/drawing/2014/main" id="{5E23F402-13A7-E149-15EA-B66A9E845119}"/>
              </a:ext>
            </a:extLst>
          </p:cNvPr>
          <p:cNvSpPr>
            <a:spLocks noChangeArrowheads="1"/>
          </p:cNvSpPr>
          <p:nvPr/>
        </p:nvSpPr>
        <p:spPr bwMode="auto">
          <a:xfrm>
            <a:off x="32552085" y="6847119"/>
            <a:ext cx="10327836" cy="9511039"/>
          </a:xfrm>
          <a:prstGeom prst="rect">
            <a:avLst/>
          </a:prstGeom>
          <a:noFill/>
          <a:ln w="12700">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438853" tIns="219426" rIns="438853" bIns="219426"/>
          <a:lstStyle>
            <a:lvl1pPr defTabSz="4911725" eaLnBrk="0" hangingPunct="0">
              <a:spcBef>
                <a:spcPct val="20000"/>
              </a:spcBef>
              <a:spcAft>
                <a:spcPct val="25000"/>
              </a:spcAft>
              <a:defRPr sz="18000">
                <a:solidFill>
                  <a:schemeClr val="tx1"/>
                </a:solidFill>
                <a:latin typeface="Times New Roman" panose="02020603050405020304" pitchFamily="18" charset="0"/>
              </a:defRPr>
            </a:lvl1pPr>
            <a:lvl2pPr marL="2149475" indent="-1535113" defTabSz="4911725" eaLnBrk="0" hangingPunct="0">
              <a:spcBef>
                <a:spcPct val="20000"/>
              </a:spcBef>
              <a:buClr>
                <a:srgbClr val="CC0000"/>
              </a:buClr>
              <a:buSzPct val="90000"/>
              <a:buFont typeface="Wingdings" panose="05000000000000000000" pitchFamily="2" charset="2"/>
              <a:buChar char="§"/>
              <a:defRPr sz="13400">
                <a:solidFill>
                  <a:schemeClr val="tx1"/>
                </a:solidFill>
                <a:latin typeface="Times New Roman" panose="02020603050405020304" pitchFamily="18" charset="0"/>
              </a:defRPr>
            </a:lvl2pPr>
            <a:lvl3pPr marL="3989388" indent="-1227138" defTabSz="4911725" eaLnBrk="0" hangingPunct="0">
              <a:spcBef>
                <a:spcPct val="40000"/>
              </a:spcBef>
              <a:buChar char="•"/>
              <a:defRPr sz="11200" i="1">
                <a:solidFill>
                  <a:schemeClr val="tx1"/>
                </a:solidFill>
                <a:latin typeface="Times New Roman" panose="02020603050405020304" pitchFamily="18" charset="0"/>
              </a:defRPr>
            </a:lvl3pPr>
            <a:lvl4pPr marL="6759575" indent="-1227138" defTabSz="4911725" eaLnBrk="0" hangingPunct="0">
              <a:spcBef>
                <a:spcPct val="40000"/>
              </a:spcBef>
              <a:buChar char="–"/>
              <a:defRPr sz="10000">
                <a:solidFill>
                  <a:schemeClr val="tx1"/>
                </a:solidFill>
                <a:latin typeface="Times New Roman" panose="02020603050405020304" pitchFamily="18" charset="0"/>
              </a:defRPr>
            </a:lvl4pPr>
            <a:lvl5pPr marL="2057400" indent="-228600" defTabSz="4911725" eaLnBrk="0" hangingPunct="0">
              <a:spcBef>
                <a:spcPct val="20000"/>
              </a:spcBef>
              <a:defRPr sz="10000">
                <a:solidFill>
                  <a:schemeClr val="tx1"/>
                </a:solidFill>
                <a:latin typeface="Times New Roman" panose="02020603050405020304" pitchFamily="18" charset="0"/>
              </a:defRPr>
            </a:lvl5pPr>
            <a:lvl6pPr marL="2514600" indent="-228600" defTabSz="4911725" eaLnBrk="0" fontAlgn="base" hangingPunct="0">
              <a:spcBef>
                <a:spcPct val="20000"/>
              </a:spcBef>
              <a:spcAft>
                <a:spcPct val="0"/>
              </a:spcAft>
              <a:defRPr sz="10000">
                <a:solidFill>
                  <a:schemeClr val="tx1"/>
                </a:solidFill>
                <a:latin typeface="Times New Roman" panose="02020603050405020304" pitchFamily="18" charset="0"/>
              </a:defRPr>
            </a:lvl6pPr>
            <a:lvl7pPr marL="2971800" indent="-228600" defTabSz="4911725" eaLnBrk="0" fontAlgn="base" hangingPunct="0">
              <a:spcBef>
                <a:spcPct val="20000"/>
              </a:spcBef>
              <a:spcAft>
                <a:spcPct val="0"/>
              </a:spcAft>
              <a:defRPr sz="10000">
                <a:solidFill>
                  <a:schemeClr val="tx1"/>
                </a:solidFill>
                <a:latin typeface="Times New Roman" panose="02020603050405020304" pitchFamily="18" charset="0"/>
              </a:defRPr>
            </a:lvl7pPr>
            <a:lvl8pPr marL="3429000" indent="-228600" defTabSz="4911725" eaLnBrk="0" fontAlgn="base" hangingPunct="0">
              <a:spcBef>
                <a:spcPct val="20000"/>
              </a:spcBef>
              <a:spcAft>
                <a:spcPct val="0"/>
              </a:spcAft>
              <a:defRPr sz="10000">
                <a:solidFill>
                  <a:schemeClr val="tx1"/>
                </a:solidFill>
                <a:latin typeface="Times New Roman" panose="02020603050405020304" pitchFamily="18" charset="0"/>
              </a:defRPr>
            </a:lvl8pPr>
            <a:lvl9pPr marL="3886200" indent="-228600" defTabSz="4911725" eaLnBrk="0" fontAlgn="base" hangingPunct="0">
              <a:spcBef>
                <a:spcPct val="20000"/>
              </a:spcBef>
              <a:spcAft>
                <a:spcPct val="0"/>
              </a:spcAft>
              <a:defRPr sz="10000">
                <a:solidFill>
                  <a:schemeClr val="tx1"/>
                </a:solidFill>
                <a:latin typeface="Times New Roman" panose="02020603050405020304" pitchFamily="18" charset="0"/>
              </a:defRPr>
            </a:lvl9pPr>
          </a:lstStyle>
          <a:p>
            <a:pPr algn="just" eaLnBrk="1" hangingPunct="1"/>
            <a:r>
              <a:rPr lang="en-US" sz="3000" dirty="0">
                <a:latin typeface="Arial" panose="020B0604020202020204" pitchFamily="34" charset="0"/>
                <a:cs typeface="Arial" panose="020B0604020202020204" pitchFamily="34" charset="0"/>
              </a:rPr>
              <a:t>Lorem ipsum dolor sit </a:t>
            </a:r>
            <a:r>
              <a:rPr lang="en-US" sz="3000" dirty="0" err="1">
                <a:latin typeface="Arial" panose="020B0604020202020204" pitchFamily="34" charset="0"/>
                <a:cs typeface="Arial" panose="020B0604020202020204" pitchFamily="34" charset="0"/>
              </a:rPr>
              <a:t>amet</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consectetur</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adipiscing</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elit</a:t>
            </a:r>
            <a:r>
              <a:rPr lang="en-US" sz="3000" dirty="0">
                <a:latin typeface="Arial" panose="020B0604020202020204" pitchFamily="34" charset="0"/>
                <a:cs typeface="Arial" panose="020B0604020202020204" pitchFamily="34" charset="0"/>
              </a:rPr>
              <a:t>, sed do </a:t>
            </a:r>
            <a:r>
              <a:rPr lang="en-US" sz="3000" dirty="0" err="1">
                <a:latin typeface="Arial" panose="020B0604020202020204" pitchFamily="34" charset="0"/>
                <a:cs typeface="Arial" panose="020B0604020202020204" pitchFamily="34" charset="0"/>
              </a:rPr>
              <a:t>eiusmod</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tempor</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incididunt</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ut</a:t>
            </a:r>
            <a:r>
              <a:rPr lang="en-US" sz="3000" dirty="0">
                <a:latin typeface="Arial" panose="020B0604020202020204" pitchFamily="34" charset="0"/>
                <a:cs typeface="Arial" panose="020B0604020202020204" pitchFamily="34" charset="0"/>
              </a:rPr>
              <a:t> labore et dolore magna </a:t>
            </a:r>
            <a:r>
              <a:rPr lang="en-US" sz="3000" dirty="0" err="1">
                <a:latin typeface="Arial" panose="020B0604020202020204" pitchFamily="34" charset="0"/>
                <a:cs typeface="Arial" panose="020B0604020202020204" pitchFamily="34" charset="0"/>
              </a:rPr>
              <a:t>aliqua</a:t>
            </a:r>
            <a:r>
              <a:rPr lang="en-US" sz="3000" dirty="0">
                <a:latin typeface="Arial" panose="020B0604020202020204" pitchFamily="34" charset="0"/>
                <a:cs typeface="Arial" panose="020B0604020202020204" pitchFamily="34" charset="0"/>
              </a:rPr>
              <a:t>. Vel </a:t>
            </a:r>
            <a:r>
              <a:rPr lang="en-US" sz="3000" dirty="0" err="1">
                <a:latin typeface="Arial" panose="020B0604020202020204" pitchFamily="34" charset="0"/>
                <a:cs typeface="Arial" panose="020B0604020202020204" pitchFamily="34" charset="0"/>
              </a:rPr>
              <a:t>fringilla</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est</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ullamcorper</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eget</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nulla</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facilisi</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etiam</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dignissim</a:t>
            </a:r>
            <a:r>
              <a:rPr lang="en-US" sz="3000" dirty="0">
                <a:latin typeface="Arial" panose="020B0604020202020204" pitchFamily="34" charset="0"/>
                <a:cs typeface="Arial" panose="020B0604020202020204" pitchFamily="34" charset="0"/>
              </a:rPr>
              <a:t> diam. </a:t>
            </a:r>
            <a:r>
              <a:rPr lang="en-US" sz="3000" dirty="0" err="1">
                <a:latin typeface="Arial" panose="020B0604020202020204" pitchFamily="34" charset="0"/>
                <a:cs typeface="Arial" panose="020B0604020202020204" pitchFamily="34" charset="0"/>
              </a:rPr>
              <a:t>Pellentesque</a:t>
            </a:r>
            <a:r>
              <a:rPr lang="en-US" sz="3000" dirty="0">
                <a:latin typeface="Arial" panose="020B0604020202020204" pitchFamily="34" charset="0"/>
                <a:cs typeface="Arial" panose="020B0604020202020204" pitchFamily="34" charset="0"/>
              </a:rPr>
              <a:t> id </a:t>
            </a:r>
            <a:r>
              <a:rPr lang="en-US" sz="3000" dirty="0" err="1">
                <a:latin typeface="Arial" panose="020B0604020202020204" pitchFamily="34" charset="0"/>
                <a:cs typeface="Arial" panose="020B0604020202020204" pitchFamily="34" charset="0"/>
              </a:rPr>
              <a:t>nibh</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tortor</a:t>
            </a:r>
            <a:r>
              <a:rPr lang="en-US" sz="3000" dirty="0">
                <a:latin typeface="Arial" panose="020B0604020202020204" pitchFamily="34" charset="0"/>
                <a:cs typeface="Arial" panose="020B0604020202020204" pitchFamily="34" charset="0"/>
              </a:rPr>
              <a:t> id </a:t>
            </a:r>
            <a:r>
              <a:rPr lang="en-US" sz="3000" dirty="0" err="1">
                <a:latin typeface="Arial" panose="020B0604020202020204" pitchFamily="34" charset="0"/>
                <a:cs typeface="Arial" panose="020B0604020202020204" pitchFamily="34" charset="0"/>
              </a:rPr>
              <a:t>aliquet</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lectus</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proin</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nibh</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nisl</a:t>
            </a:r>
            <a:r>
              <a:rPr lang="en-US" sz="3000" dirty="0">
                <a:latin typeface="Arial" panose="020B0604020202020204" pitchFamily="34" charset="0"/>
                <a:cs typeface="Arial" panose="020B0604020202020204" pitchFamily="34" charset="0"/>
              </a:rPr>
              <a:t>. Diam </a:t>
            </a:r>
            <a:r>
              <a:rPr lang="en-US" sz="3000" dirty="0" err="1">
                <a:latin typeface="Arial" panose="020B0604020202020204" pitchFamily="34" charset="0"/>
                <a:cs typeface="Arial" panose="020B0604020202020204" pitchFamily="34" charset="0"/>
              </a:rPr>
              <a:t>phasellus</a:t>
            </a:r>
            <a:r>
              <a:rPr lang="en-US" sz="3000" dirty="0">
                <a:latin typeface="Arial" panose="020B0604020202020204" pitchFamily="34" charset="0"/>
                <a:cs typeface="Arial" panose="020B0604020202020204" pitchFamily="34" charset="0"/>
              </a:rPr>
              <a:t> vestibulum lorem sed </a:t>
            </a:r>
            <a:r>
              <a:rPr lang="en-US" sz="3000" dirty="0" err="1">
                <a:latin typeface="Arial" panose="020B0604020202020204" pitchFamily="34" charset="0"/>
                <a:cs typeface="Arial" panose="020B0604020202020204" pitchFamily="34" charset="0"/>
              </a:rPr>
              <a:t>risus</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Amet</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consectetur</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adipiscing</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elit</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ut</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aliquam</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purus</a:t>
            </a:r>
            <a:r>
              <a:rPr lang="en-US" sz="3000" dirty="0">
                <a:latin typeface="Arial" panose="020B0604020202020204" pitchFamily="34" charset="0"/>
                <a:cs typeface="Arial" panose="020B0604020202020204" pitchFamily="34" charset="0"/>
              </a:rPr>
              <a:t>. Cursus in hac </a:t>
            </a:r>
            <a:r>
              <a:rPr lang="en-US" sz="3000" dirty="0" err="1">
                <a:latin typeface="Arial" panose="020B0604020202020204" pitchFamily="34" charset="0"/>
                <a:cs typeface="Arial" panose="020B0604020202020204" pitchFamily="34" charset="0"/>
              </a:rPr>
              <a:t>habitasse</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platea</a:t>
            </a:r>
            <a:r>
              <a:rPr lang="en-US" sz="3000" dirty="0">
                <a:latin typeface="Arial" panose="020B0604020202020204" pitchFamily="34" charset="0"/>
                <a:cs typeface="Arial" panose="020B0604020202020204" pitchFamily="34" charset="0"/>
              </a:rPr>
              <a:t>. Morbi </a:t>
            </a:r>
            <a:r>
              <a:rPr lang="en-US" sz="3000" dirty="0" err="1">
                <a:latin typeface="Arial" panose="020B0604020202020204" pitchFamily="34" charset="0"/>
                <a:cs typeface="Arial" panose="020B0604020202020204" pitchFamily="34" charset="0"/>
              </a:rPr>
              <a:t>tristique</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senectus</a:t>
            </a:r>
            <a:r>
              <a:rPr lang="en-US" sz="3000" dirty="0">
                <a:latin typeface="Arial" panose="020B0604020202020204" pitchFamily="34" charset="0"/>
                <a:cs typeface="Arial" panose="020B0604020202020204" pitchFamily="34" charset="0"/>
              </a:rPr>
              <a:t> et </a:t>
            </a:r>
            <a:r>
              <a:rPr lang="en-US" sz="3000" dirty="0" err="1">
                <a:latin typeface="Arial" panose="020B0604020202020204" pitchFamily="34" charset="0"/>
                <a:cs typeface="Arial" panose="020B0604020202020204" pitchFamily="34" charset="0"/>
              </a:rPr>
              <a:t>netus</a:t>
            </a:r>
            <a:r>
              <a:rPr lang="en-US" sz="3000" dirty="0">
                <a:latin typeface="Arial" panose="020B0604020202020204" pitchFamily="34" charset="0"/>
                <a:cs typeface="Arial" panose="020B0604020202020204" pitchFamily="34" charset="0"/>
              </a:rPr>
              <a:t> et </a:t>
            </a:r>
            <a:r>
              <a:rPr lang="en-US" sz="3000" dirty="0" err="1">
                <a:latin typeface="Arial" panose="020B0604020202020204" pitchFamily="34" charset="0"/>
                <a:cs typeface="Arial" panose="020B0604020202020204" pitchFamily="34" charset="0"/>
              </a:rPr>
              <a:t>malesuada</a:t>
            </a:r>
            <a:r>
              <a:rPr lang="en-US" sz="3000" dirty="0">
                <a:latin typeface="Arial" panose="020B0604020202020204" pitchFamily="34" charset="0"/>
                <a:cs typeface="Arial" panose="020B0604020202020204" pitchFamily="34" charset="0"/>
              </a:rPr>
              <a:t>. Dictum sit </a:t>
            </a:r>
            <a:r>
              <a:rPr lang="en-US" sz="3000" dirty="0" err="1">
                <a:latin typeface="Arial" panose="020B0604020202020204" pitchFamily="34" charset="0"/>
                <a:cs typeface="Arial" panose="020B0604020202020204" pitchFamily="34" charset="0"/>
              </a:rPr>
              <a:t>amet</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justo</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donec</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enim</a:t>
            </a:r>
            <a:r>
              <a:rPr lang="en-US" sz="3000" dirty="0">
                <a:latin typeface="Arial" panose="020B0604020202020204" pitchFamily="34" charset="0"/>
                <a:cs typeface="Arial" panose="020B0604020202020204" pitchFamily="34" charset="0"/>
              </a:rPr>
              <a:t> diam </a:t>
            </a:r>
            <a:r>
              <a:rPr lang="en-US" sz="3000" dirty="0" err="1">
                <a:latin typeface="Arial" panose="020B0604020202020204" pitchFamily="34" charset="0"/>
                <a:cs typeface="Arial" panose="020B0604020202020204" pitchFamily="34" charset="0"/>
              </a:rPr>
              <a:t>vulputate</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ut</a:t>
            </a:r>
            <a:r>
              <a:rPr lang="en-US" sz="3000" dirty="0">
                <a:latin typeface="Arial" panose="020B0604020202020204" pitchFamily="34" charset="0"/>
                <a:cs typeface="Arial" panose="020B0604020202020204" pitchFamily="34" charset="0"/>
              </a:rPr>
              <a:t> pharetra. </a:t>
            </a:r>
          </a:p>
          <a:p>
            <a:pPr algn="just" eaLnBrk="1" hangingPunct="1"/>
            <a:r>
              <a:rPr lang="en-US" sz="3000" dirty="0">
                <a:latin typeface="Arial" panose="020B0604020202020204" pitchFamily="34" charset="0"/>
                <a:cs typeface="Arial" panose="020B0604020202020204" pitchFamily="34" charset="0"/>
              </a:rPr>
              <a:t>Proin </a:t>
            </a:r>
            <a:r>
              <a:rPr lang="en-US" sz="3000" dirty="0" err="1">
                <a:latin typeface="Arial" panose="020B0604020202020204" pitchFamily="34" charset="0"/>
                <a:cs typeface="Arial" panose="020B0604020202020204" pitchFamily="34" charset="0"/>
              </a:rPr>
              <a:t>sagittis</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nisl</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rhoncus</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mattis</a:t>
            </a:r>
            <a:r>
              <a:rPr lang="en-US" sz="3000" dirty="0">
                <a:latin typeface="Arial" panose="020B0604020202020204" pitchFamily="34" charset="0"/>
                <a:cs typeface="Arial" panose="020B0604020202020204" pitchFamily="34" charset="0"/>
              </a:rPr>
              <a:t>. Sed tempus </a:t>
            </a:r>
            <a:r>
              <a:rPr lang="en-US" sz="3000" dirty="0" err="1">
                <a:latin typeface="Arial" panose="020B0604020202020204" pitchFamily="34" charset="0"/>
                <a:cs typeface="Arial" panose="020B0604020202020204" pitchFamily="34" charset="0"/>
              </a:rPr>
              <a:t>urna</a:t>
            </a:r>
            <a:r>
              <a:rPr lang="en-US" sz="3000" dirty="0">
                <a:latin typeface="Arial" panose="020B0604020202020204" pitchFamily="34" charset="0"/>
                <a:cs typeface="Arial" panose="020B0604020202020204" pitchFamily="34" charset="0"/>
              </a:rPr>
              <a:t> et pharetra pharetra </a:t>
            </a:r>
            <a:r>
              <a:rPr lang="en-US" sz="3000" dirty="0" err="1">
                <a:latin typeface="Arial" panose="020B0604020202020204" pitchFamily="34" charset="0"/>
                <a:cs typeface="Arial" panose="020B0604020202020204" pitchFamily="34" charset="0"/>
              </a:rPr>
              <a:t>massa</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massa</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ultricies</a:t>
            </a:r>
            <a:r>
              <a:rPr lang="en-US" sz="3000" dirty="0">
                <a:latin typeface="Arial" panose="020B0604020202020204" pitchFamily="34" charset="0"/>
                <a:cs typeface="Arial" panose="020B0604020202020204" pitchFamily="34" charset="0"/>
              </a:rPr>
              <a:t> mi. </a:t>
            </a:r>
            <a:r>
              <a:rPr lang="en-US" sz="3000" dirty="0" err="1">
                <a:latin typeface="Arial" panose="020B0604020202020204" pitchFamily="34" charset="0"/>
                <a:cs typeface="Arial" panose="020B0604020202020204" pitchFamily="34" charset="0"/>
              </a:rPr>
              <a:t>Nullam</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eget</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felis</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eget</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nunc</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lobortis</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mattis</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aliquam</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faucibus</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Commodo</a:t>
            </a:r>
            <a:r>
              <a:rPr lang="en-US" sz="3000" dirty="0">
                <a:latin typeface="Arial" panose="020B0604020202020204" pitchFamily="34" charset="0"/>
                <a:cs typeface="Arial" panose="020B0604020202020204" pitchFamily="34" charset="0"/>
              </a:rPr>
              <a:t> sed </a:t>
            </a:r>
            <a:r>
              <a:rPr lang="en-US" sz="3000" dirty="0" err="1">
                <a:latin typeface="Arial" panose="020B0604020202020204" pitchFamily="34" charset="0"/>
                <a:cs typeface="Arial" panose="020B0604020202020204" pitchFamily="34" charset="0"/>
              </a:rPr>
              <a:t>egestas</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egestas</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fringilla</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phasellus</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faucibus</a:t>
            </a:r>
            <a:r>
              <a:rPr lang="en-US" sz="3000" dirty="0">
                <a:latin typeface="Arial" panose="020B0604020202020204" pitchFamily="34" charset="0"/>
                <a:cs typeface="Arial" panose="020B0604020202020204" pitchFamily="34" charset="0"/>
              </a:rPr>
              <a:t>. Nunc sed </a:t>
            </a:r>
            <a:r>
              <a:rPr lang="en-US" sz="3000" dirty="0" err="1">
                <a:latin typeface="Arial" panose="020B0604020202020204" pitchFamily="34" charset="0"/>
                <a:cs typeface="Arial" panose="020B0604020202020204" pitchFamily="34" charset="0"/>
              </a:rPr>
              <a:t>blandit</a:t>
            </a:r>
            <a:r>
              <a:rPr lang="en-US" sz="3000" dirty="0">
                <a:latin typeface="Arial" panose="020B0604020202020204" pitchFamily="34" charset="0"/>
                <a:cs typeface="Arial" panose="020B0604020202020204" pitchFamily="34" charset="0"/>
              </a:rPr>
              <a:t> libero </a:t>
            </a:r>
            <a:r>
              <a:rPr lang="en-US" sz="3000" dirty="0" err="1">
                <a:latin typeface="Arial" panose="020B0604020202020204" pitchFamily="34" charset="0"/>
                <a:cs typeface="Arial" panose="020B0604020202020204" pitchFamily="34" charset="0"/>
              </a:rPr>
              <a:t>volutpat</a:t>
            </a:r>
            <a:r>
              <a:rPr lang="en-US" sz="3000" dirty="0">
                <a:latin typeface="Arial" panose="020B0604020202020204" pitchFamily="34" charset="0"/>
                <a:cs typeface="Arial" panose="020B0604020202020204" pitchFamily="34" charset="0"/>
              </a:rPr>
              <a:t> sed </a:t>
            </a:r>
            <a:r>
              <a:rPr lang="en-US" sz="3000" dirty="0" err="1">
                <a:latin typeface="Arial" panose="020B0604020202020204" pitchFamily="34" charset="0"/>
                <a:cs typeface="Arial" panose="020B0604020202020204" pitchFamily="34" charset="0"/>
              </a:rPr>
              <a:t>cras</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ornare</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arcu</a:t>
            </a:r>
            <a:r>
              <a:rPr lang="en-US" sz="3000" dirty="0">
                <a:latin typeface="Arial" panose="020B0604020202020204" pitchFamily="34" charset="0"/>
                <a:cs typeface="Arial" panose="020B0604020202020204" pitchFamily="34" charset="0"/>
              </a:rPr>
              <a:t> dui. </a:t>
            </a:r>
            <a:r>
              <a:rPr lang="en-US" sz="3000" dirty="0" err="1">
                <a:latin typeface="Arial" panose="020B0604020202020204" pitchFamily="34" charset="0"/>
                <a:cs typeface="Arial" panose="020B0604020202020204" pitchFamily="34" charset="0"/>
              </a:rPr>
              <a:t>Turpis</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egestas</a:t>
            </a:r>
            <a:r>
              <a:rPr lang="en-US" sz="3000" dirty="0">
                <a:latin typeface="Arial" panose="020B0604020202020204" pitchFamily="34" charset="0"/>
                <a:cs typeface="Arial" panose="020B0604020202020204" pitchFamily="34" charset="0"/>
              </a:rPr>
              <a:t> integer </a:t>
            </a:r>
            <a:r>
              <a:rPr lang="en-US" sz="3000" dirty="0" err="1">
                <a:latin typeface="Arial" panose="020B0604020202020204" pitchFamily="34" charset="0"/>
                <a:cs typeface="Arial" panose="020B0604020202020204" pitchFamily="34" charset="0"/>
              </a:rPr>
              <a:t>eget</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aliquet</a:t>
            </a:r>
            <a:r>
              <a:rPr lang="en-US" sz="3000" dirty="0">
                <a:latin typeface="Arial" panose="020B0604020202020204" pitchFamily="34" charset="0"/>
                <a:cs typeface="Arial" panose="020B0604020202020204" pitchFamily="34" charset="0"/>
              </a:rPr>
              <a:t>. Dui </a:t>
            </a:r>
            <a:r>
              <a:rPr lang="en-US" sz="3000" dirty="0" err="1">
                <a:latin typeface="Arial" panose="020B0604020202020204" pitchFamily="34" charset="0"/>
                <a:cs typeface="Arial" panose="020B0604020202020204" pitchFamily="34" charset="0"/>
              </a:rPr>
              <a:t>sapien</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eget</a:t>
            </a:r>
            <a:r>
              <a:rPr lang="en-US" sz="3000" dirty="0">
                <a:latin typeface="Arial" panose="020B0604020202020204" pitchFamily="34" charset="0"/>
                <a:cs typeface="Arial" panose="020B0604020202020204" pitchFamily="34" charset="0"/>
              </a:rPr>
              <a:t> mi </a:t>
            </a:r>
            <a:r>
              <a:rPr lang="en-US" sz="3000" dirty="0" err="1">
                <a:latin typeface="Arial" panose="020B0604020202020204" pitchFamily="34" charset="0"/>
                <a:cs typeface="Arial" panose="020B0604020202020204" pitchFamily="34" charset="0"/>
              </a:rPr>
              <a:t>proin</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Turpis</a:t>
            </a:r>
            <a:r>
              <a:rPr lang="en-US" sz="3000" dirty="0">
                <a:latin typeface="Arial" panose="020B0604020202020204" pitchFamily="34" charset="0"/>
                <a:cs typeface="Arial" panose="020B0604020202020204" pitchFamily="34" charset="0"/>
              </a:rPr>
              <a:t> cursus in hac </a:t>
            </a:r>
            <a:r>
              <a:rPr lang="en-US" sz="3000" dirty="0" err="1">
                <a:latin typeface="Arial" panose="020B0604020202020204" pitchFamily="34" charset="0"/>
                <a:cs typeface="Arial" panose="020B0604020202020204" pitchFamily="34" charset="0"/>
              </a:rPr>
              <a:t>habitasse</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platea</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dictumst</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quisque</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Aliquet</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risus</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feugiat</a:t>
            </a:r>
            <a:r>
              <a:rPr lang="en-US" sz="3000" dirty="0">
                <a:latin typeface="Arial" panose="020B0604020202020204" pitchFamily="34" charset="0"/>
                <a:cs typeface="Arial" panose="020B0604020202020204" pitchFamily="34" charset="0"/>
              </a:rPr>
              <a:t> in ante </a:t>
            </a:r>
            <a:r>
              <a:rPr lang="en-US" sz="3000" dirty="0" err="1">
                <a:latin typeface="Arial" panose="020B0604020202020204" pitchFamily="34" charset="0"/>
                <a:cs typeface="Arial" panose="020B0604020202020204" pitchFamily="34" charset="0"/>
              </a:rPr>
              <a:t>metus</a:t>
            </a:r>
            <a:r>
              <a:rPr lang="en-US" sz="3000" dirty="0">
                <a:latin typeface="Arial" panose="020B0604020202020204" pitchFamily="34" charset="0"/>
                <a:cs typeface="Arial" panose="020B0604020202020204" pitchFamily="34" charset="0"/>
              </a:rPr>
              <a:t> dictum at </a:t>
            </a:r>
            <a:r>
              <a:rPr lang="en-US" sz="3000" dirty="0" err="1">
                <a:latin typeface="Arial" panose="020B0604020202020204" pitchFamily="34" charset="0"/>
                <a:cs typeface="Arial" panose="020B0604020202020204" pitchFamily="34" charset="0"/>
              </a:rPr>
              <a:t>tempor</a:t>
            </a:r>
            <a:r>
              <a:rPr lang="en-US" sz="3000" dirty="0">
                <a:latin typeface="Arial" panose="020B0604020202020204" pitchFamily="34" charset="0"/>
                <a:cs typeface="Arial" panose="020B0604020202020204" pitchFamily="34" charset="0"/>
              </a:rPr>
              <a:t>.</a:t>
            </a:r>
          </a:p>
        </p:txBody>
      </p:sp>
      <p:pic>
        <p:nvPicPr>
          <p:cNvPr id="28" name="Picture 27" descr="A picture containing text, sign&#10;&#10;Description automatically generated">
            <a:extLst>
              <a:ext uri="{FF2B5EF4-FFF2-40B4-BE49-F238E27FC236}">
                <a16:creationId xmlns:a16="http://schemas.microsoft.com/office/drawing/2014/main" id="{E2431AA0-D63A-DCDD-FDC0-F17D419459DB}"/>
              </a:ext>
            </a:extLst>
          </p:cNvPr>
          <p:cNvPicPr>
            <a:picLocks noChangeAspect="1"/>
          </p:cNvPicPr>
          <p:nvPr/>
        </p:nvPicPr>
        <p:blipFill rotWithShape="1">
          <a:blip r:embed="rId4"/>
          <a:srcRect l="1" r="48213" b="646"/>
          <a:stretch/>
        </p:blipFill>
        <p:spPr>
          <a:xfrm>
            <a:off x="1228340" y="920844"/>
            <a:ext cx="2161239" cy="863835"/>
          </a:xfrm>
          <a:prstGeom prst="rect">
            <a:avLst/>
          </a:prstGeom>
        </p:spPr>
      </p:pic>
      <p:pic>
        <p:nvPicPr>
          <p:cNvPr id="38" name="Picture 37" descr="A red and white logo&#10;&#10;Description automatically generated with low confidence">
            <a:extLst>
              <a:ext uri="{FF2B5EF4-FFF2-40B4-BE49-F238E27FC236}">
                <a16:creationId xmlns:a16="http://schemas.microsoft.com/office/drawing/2014/main" id="{A8EA90E3-EFC6-55E6-392D-5B10810174E5}"/>
              </a:ext>
            </a:extLst>
          </p:cNvPr>
          <p:cNvPicPr>
            <a:picLocks noChangeAspect="1"/>
          </p:cNvPicPr>
          <p:nvPr/>
        </p:nvPicPr>
        <p:blipFill>
          <a:blip r:embed="rId5"/>
          <a:stretch>
            <a:fillRect/>
          </a:stretch>
        </p:blipFill>
        <p:spPr>
          <a:xfrm>
            <a:off x="5599089" y="1586520"/>
            <a:ext cx="1412638" cy="1544485"/>
          </a:xfrm>
          <a:prstGeom prst="rect">
            <a:avLst/>
          </a:prstGeom>
        </p:spPr>
      </p:pic>
      <p:pic>
        <p:nvPicPr>
          <p:cNvPr id="40" name="Picture 39" descr="Logo&#10;&#10;Description automatically generated">
            <a:extLst>
              <a:ext uri="{FF2B5EF4-FFF2-40B4-BE49-F238E27FC236}">
                <a16:creationId xmlns:a16="http://schemas.microsoft.com/office/drawing/2014/main" id="{5241CF63-1722-941E-930C-D2AA7A7EDA15}"/>
              </a:ext>
            </a:extLst>
          </p:cNvPr>
          <p:cNvPicPr>
            <a:picLocks noChangeAspect="1"/>
          </p:cNvPicPr>
          <p:nvPr/>
        </p:nvPicPr>
        <p:blipFill>
          <a:blip r:embed="rId6"/>
          <a:stretch>
            <a:fillRect/>
          </a:stretch>
        </p:blipFill>
        <p:spPr>
          <a:xfrm>
            <a:off x="292503" y="2434899"/>
            <a:ext cx="1621757" cy="1018666"/>
          </a:xfrm>
          <a:prstGeom prst="rect">
            <a:avLst/>
          </a:prstGeom>
        </p:spPr>
      </p:pic>
      <p:sp>
        <p:nvSpPr>
          <p:cNvPr id="41" name="Rectangle 42">
            <a:extLst>
              <a:ext uri="{FF2B5EF4-FFF2-40B4-BE49-F238E27FC236}">
                <a16:creationId xmlns:a16="http://schemas.microsoft.com/office/drawing/2014/main" id="{375EDD69-F545-B78E-5EF6-5ECA727621CA}"/>
              </a:ext>
            </a:extLst>
          </p:cNvPr>
          <p:cNvSpPr>
            <a:spLocks noChangeArrowheads="1"/>
          </p:cNvSpPr>
          <p:nvPr/>
        </p:nvSpPr>
        <p:spPr bwMode="auto">
          <a:xfrm>
            <a:off x="23004041" y="12375690"/>
            <a:ext cx="7488731" cy="5215233"/>
          </a:xfrm>
          <a:prstGeom prst="rect">
            <a:avLst/>
          </a:prstGeom>
          <a:noFill/>
          <a:ln w="12700">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438853" tIns="219426" rIns="438853" bIns="219426"/>
          <a:lstStyle>
            <a:lvl1pPr defTabSz="4911725" eaLnBrk="0" hangingPunct="0">
              <a:spcBef>
                <a:spcPct val="20000"/>
              </a:spcBef>
              <a:spcAft>
                <a:spcPct val="25000"/>
              </a:spcAft>
              <a:defRPr sz="18000">
                <a:solidFill>
                  <a:schemeClr val="tx1"/>
                </a:solidFill>
                <a:latin typeface="Times New Roman" panose="02020603050405020304" pitchFamily="18" charset="0"/>
              </a:defRPr>
            </a:lvl1pPr>
            <a:lvl2pPr marL="2149475" indent="-1535113" defTabSz="4911725" eaLnBrk="0" hangingPunct="0">
              <a:spcBef>
                <a:spcPct val="20000"/>
              </a:spcBef>
              <a:buClr>
                <a:srgbClr val="CC0000"/>
              </a:buClr>
              <a:buSzPct val="90000"/>
              <a:buFont typeface="Wingdings" panose="05000000000000000000" pitchFamily="2" charset="2"/>
              <a:buChar char="§"/>
              <a:defRPr sz="13400">
                <a:solidFill>
                  <a:schemeClr val="tx1"/>
                </a:solidFill>
                <a:latin typeface="Times New Roman" panose="02020603050405020304" pitchFamily="18" charset="0"/>
              </a:defRPr>
            </a:lvl2pPr>
            <a:lvl3pPr marL="3989388" indent="-1227138" defTabSz="4911725" eaLnBrk="0" hangingPunct="0">
              <a:spcBef>
                <a:spcPct val="40000"/>
              </a:spcBef>
              <a:buChar char="•"/>
              <a:defRPr sz="11200" i="1">
                <a:solidFill>
                  <a:schemeClr val="tx1"/>
                </a:solidFill>
                <a:latin typeface="Times New Roman" panose="02020603050405020304" pitchFamily="18" charset="0"/>
              </a:defRPr>
            </a:lvl3pPr>
            <a:lvl4pPr marL="6759575" indent="-1227138" defTabSz="4911725" eaLnBrk="0" hangingPunct="0">
              <a:spcBef>
                <a:spcPct val="40000"/>
              </a:spcBef>
              <a:buChar char="–"/>
              <a:defRPr sz="10000">
                <a:solidFill>
                  <a:schemeClr val="tx1"/>
                </a:solidFill>
                <a:latin typeface="Times New Roman" panose="02020603050405020304" pitchFamily="18" charset="0"/>
              </a:defRPr>
            </a:lvl4pPr>
            <a:lvl5pPr marL="2057400" indent="-228600" defTabSz="4911725" eaLnBrk="0" hangingPunct="0">
              <a:spcBef>
                <a:spcPct val="20000"/>
              </a:spcBef>
              <a:defRPr sz="10000">
                <a:solidFill>
                  <a:schemeClr val="tx1"/>
                </a:solidFill>
                <a:latin typeface="Times New Roman" panose="02020603050405020304" pitchFamily="18" charset="0"/>
              </a:defRPr>
            </a:lvl5pPr>
            <a:lvl6pPr marL="2514600" indent="-228600" defTabSz="4911725" eaLnBrk="0" fontAlgn="base" hangingPunct="0">
              <a:spcBef>
                <a:spcPct val="20000"/>
              </a:spcBef>
              <a:spcAft>
                <a:spcPct val="0"/>
              </a:spcAft>
              <a:defRPr sz="10000">
                <a:solidFill>
                  <a:schemeClr val="tx1"/>
                </a:solidFill>
                <a:latin typeface="Times New Roman" panose="02020603050405020304" pitchFamily="18" charset="0"/>
              </a:defRPr>
            </a:lvl6pPr>
            <a:lvl7pPr marL="2971800" indent="-228600" defTabSz="4911725" eaLnBrk="0" fontAlgn="base" hangingPunct="0">
              <a:spcBef>
                <a:spcPct val="20000"/>
              </a:spcBef>
              <a:spcAft>
                <a:spcPct val="0"/>
              </a:spcAft>
              <a:defRPr sz="10000">
                <a:solidFill>
                  <a:schemeClr val="tx1"/>
                </a:solidFill>
                <a:latin typeface="Times New Roman" panose="02020603050405020304" pitchFamily="18" charset="0"/>
              </a:defRPr>
            </a:lvl7pPr>
            <a:lvl8pPr marL="3429000" indent="-228600" defTabSz="4911725" eaLnBrk="0" fontAlgn="base" hangingPunct="0">
              <a:spcBef>
                <a:spcPct val="20000"/>
              </a:spcBef>
              <a:spcAft>
                <a:spcPct val="0"/>
              </a:spcAft>
              <a:defRPr sz="10000">
                <a:solidFill>
                  <a:schemeClr val="tx1"/>
                </a:solidFill>
                <a:latin typeface="Times New Roman" panose="02020603050405020304" pitchFamily="18" charset="0"/>
              </a:defRPr>
            </a:lvl8pPr>
            <a:lvl9pPr marL="3886200" indent="-228600" defTabSz="4911725" eaLnBrk="0" fontAlgn="base" hangingPunct="0">
              <a:spcBef>
                <a:spcPct val="20000"/>
              </a:spcBef>
              <a:spcAft>
                <a:spcPct val="0"/>
              </a:spcAft>
              <a:defRPr sz="10000">
                <a:solidFill>
                  <a:schemeClr val="tx1"/>
                </a:solidFill>
                <a:latin typeface="Times New Roman" panose="02020603050405020304" pitchFamily="18" charset="0"/>
              </a:defRPr>
            </a:lvl9pPr>
          </a:lstStyle>
          <a:p>
            <a:pPr eaLnBrk="1" hangingPunct="1"/>
            <a:r>
              <a:rPr lang="en-US" sz="3000" dirty="0">
                <a:latin typeface="Arial" panose="020B0604020202020204" pitchFamily="34" charset="0"/>
                <a:cs typeface="Arial" panose="020B0604020202020204" pitchFamily="34" charset="0"/>
              </a:rPr>
              <a:t>Font Guidelines:</a:t>
            </a:r>
          </a:p>
          <a:p>
            <a:pPr marL="489851" indent="-489851" eaLnBrk="1" hangingPunct="1">
              <a:buFont typeface="Arial" panose="020B0604020202020204" pitchFamily="34" charset="0"/>
              <a:buChar char="•"/>
            </a:pPr>
            <a:r>
              <a:rPr lang="en-US" altLang="en-US" sz="3000" dirty="0">
                <a:latin typeface="Arial" panose="020B0604020202020204" pitchFamily="34" charset="0"/>
                <a:cs typeface="Arial" panose="020B0604020202020204" pitchFamily="34" charset="0"/>
              </a:rPr>
              <a:t>Use Arial for all CASFER fonts</a:t>
            </a:r>
          </a:p>
          <a:p>
            <a:pPr marL="489851" indent="-489851" eaLnBrk="1" hangingPunct="1">
              <a:buFont typeface="Arial" panose="020B0604020202020204" pitchFamily="34" charset="0"/>
              <a:buChar char="•"/>
            </a:pPr>
            <a:r>
              <a:rPr lang="en-US" altLang="en-US" sz="3000" dirty="0">
                <a:latin typeface="Arial" panose="020B0604020202020204" pitchFamily="34" charset="0"/>
                <a:cs typeface="Arial" panose="020B0604020202020204" pitchFamily="34" charset="0"/>
              </a:rPr>
              <a:t>Font Sizes are as Follows:</a:t>
            </a:r>
          </a:p>
          <a:p>
            <a:pPr marL="2332235" lvl="1" indent="-489851" eaLnBrk="1" hangingPunct="1">
              <a:buFont typeface="Arial" panose="020B0604020202020204" pitchFamily="34" charset="0"/>
              <a:buChar char="•"/>
            </a:pPr>
            <a:r>
              <a:rPr lang="en-US" altLang="en-US" sz="3000" dirty="0">
                <a:latin typeface="Arial" panose="020B0604020202020204" pitchFamily="34" charset="0"/>
                <a:cs typeface="Arial" panose="020B0604020202020204" pitchFamily="34" charset="0"/>
              </a:rPr>
              <a:t>Title – 95</a:t>
            </a:r>
          </a:p>
          <a:p>
            <a:pPr marL="2332235" lvl="1" indent="-489851" eaLnBrk="1" hangingPunct="1">
              <a:buFont typeface="Arial" panose="020B0604020202020204" pitchFamily="34" charset="0"/>
              <a:buChar char="•"/>
            </a:pPr>
            <a:r>
              <a:rPr lang="en-US" altLang="en-US" sz="3000" dirty="0">
                <a:latin typeface="Arial" panose="020B0604020202020204" pitchFamily="34" charset="0"/>
                <a:cs typeface="Arial" panose="020B0604020202020204" pitchFamily="34" charset="0"/>
              </a:rPr>
              <a:t>Authors – 60</a:t>
            </a:r>
          </a:p>
          <a:p>
            <a:pPr marL="2332235" lvl="1" indent="-489851" eaLnBrk="1" hangingPunct="1">
              <a:buFont typeface="Arial" panose="020B0604020202020204" pitchFamily="34" charset="0"/>
              <a:buChar char="•"/>
            </a:pPr>
            <a:r>
              <a:rPr lang="en-US" altLang="en-US" sz="3000" dirty="0">
                <a:latin typeface="Arial" panose="020B0604020202020204" pitchFamily="34" charset="0"/>
                <a:cs typeface="Arial" panose="020B0604020202020204" pitchFamily="34" charset="0"/>
              </a:rPr>
              <a:t>Centers – 44</a:t>
            </a:r>
          </a:p>
          <a:p>
            <a:pPr marL="2332235" lvl="1" indent="-489851" eaLnBrk="1" hangingPunct="1">
              <a:buFont typeface="Arial" panose="020B0604020202020204" pitchFamily="34" charset="0"/>
              <a:buChar char="•"/>
            </a:pPr>
            <a:r>
              <a:rPr lang="en-US" altLang="en-US" sz="3000" dirty="0" err="1">
                <a:latin typeface="Arial" panose="020B0604020202020204" pitchFamily="34" charset="0"/>
                <a:cs typeface="Arial" panose="020B0604020202020204" pitchFamily="34" charset="0"/>
              </a:rPr>
              <a:t>Subheaders</a:t>
            </a:r>
            <a:r>
              <a:rPr lang="en-US" altLang="en-US" sz="3000" dirty="0">
                <a:latin typeface="Arial" panose="020B0604020202020204" pitchFamily="34" charset="0"/>
                <a:cs typeface="Arial" panose="020B0604020202020204" pitchFamily="34" charset="0"/>
              </a:rPr>
              <a:t> – 44</a:t>
            </a:r>
          </a:p>
          <a:p>
            <a:pPr marL="2332235" lvl="1" indent="-489851" eaLnBrk="1" hangingPunct="1">
              <a:buFont typeface="Arial" panose="020B0604020202020204" pitchFamily="34" charset="0"/>
              <a:buChar char="•"/>
            </a:pPr>
            <a:r>
              <a:rPr lang="en-US" altLang="en-US" sz="3000" dirty="0">
                <a:latin typeface="Arial" panose="020B0604020202020204" pitchFamily="34" charset="0"/>
                <a:cs typeface="Arial" panose="020B0604020202020204" pitchFamily="34" charset="0"/>
              </a:rPr>
              <a:t>Body paragraphs – 30</a:t>
            </a:r>
          </a:p>
        </p:txBody>
      </p:sp>
      <p:sp>
        <p:nvSpPr>
          <p:cNvPr id="43" name="Rectangle 42">
            <a:extLst>
              <a:ext uri="{FF2B5EF4-FFF2-40B4-BE49-F238E27FC236}">
                <a16:creationId xmlns:a16="http://schemas.microsoft.com/office/drawing/2014/main" id="{9C978621-D682-43CF-270B-49B0674A5144}"/>
              </a:ext>
            </a:extLst>
          </p:cNvPr>
          <p:cNvSpPr>
            <a:spLocks noChangeArrowheads="1"/>
          </p:cNvSpPr>
          <p:nvPr/>
        </p:nvSpPr>
        <p:spPr bwMode="auto">
          <a:xfrm>
            <a:off x="14507594" y="12415454"/>
            <a:ext cx="7123099" cy="5215233"/>
          </a:xfrm>
          <a:prstGeom prst="rect">
            <a:avLst/>
          </a:prstGeom>
          <a:noFill/>
          <a:ln w="12700">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438853" tIns="219426" rIns="438853" bIns="219426"/>
          <a:lstStyle>
            <a:lvl1pPr defTabSz="4911725" eaLnBrk="0" hangingPunct="0">
              <a:spcBef>
                <a:spcPct val="20000"/>
              </a:spcBef>
              <a:spcAft>
                <a:spcPct val="25000"/>
              </a:spcAft>
              <a:defRPr sz="18000">
                <a:solidFill>
                  <a:schemeClr val="tx1"/>
                </a:solidFill>
                <a:latin typeface="Times New Roman" panose="02020603050405020304" pitchFamily="18" charset="0"/>
              </a:defRPr>
            </a:lvl1pPr>
            <a:lvl2pPr marL="2149475" indent="-1535113" defTabSz="4911725" eaLnBrk="0" hangingPunct="0">
              <a:spcBef>
                <a:spcPct val="20000"/>
              </a:spcBef>
              <a:buClr>
                <a:srgbClr val="CC0000"/>
              </a:buClr>
              <a:buSzPct val="90000"/>
              <a:buFont typeface="Wingdings" panose="05000000000000000000" pitchFamily="2" charset="2"/>
              <a:buChar char="§"/>
              <a:defRPr sz="13400">
                <a:solidFill>
                  <a:schemeClr val="tx1"/>
                </a:solidFill>
                <a:latin typeface="Times New Roman" panose="02020603050405020304" pitchFamily="18" charset="0"/>
              </a:defRPr>
            </a:lvl2pPr>
            <a:lvl3pPr marL="3989388" indent="-1227138" defTabSz="4911725" eaLnBrk="0" hangingPunct="0">
              <a:spcBef>
                <a:spcPct val="40000"/>
              </a:spcBef>
              <a:buChar char="•"/>
              <a:defRPr sz="11200" i="1">
                <a:solidFill>
                  <a:schemeClr val="tx1"/>
                </a:solidFill>
                <a:latin typeface="Times New Roman" panose="02020603050405020304" pitchFamily="18" charset="0"/>
              </a:defRPr>
            </a:lvl3pPr>
            <a:lvl4pPr marL="6759575" indent="-1227138" defTabSz="4911725" eaLnBrk="0" hangingPunct="0">
              <a:spcBef>
                <a:spcPct val="40000"/>
              </a:spcBef>
              <a:buChar char="–"/>
              <a:defRPr sz="10000">
                <a:solidFill>
                  <a:schemeClr val="tx1"/>
                </a:solidFill>
                <a:latin typeface="Times New Roman" panose="02020603050405020304" pitchFamily="18" charset="0"/>
              </a:defRPr>
            </a:lvl4pPr>
            <a:lvl5pPr marL="2057400" indent="-228600" defTabSz="4911725" eaLnBrk="0" hangingPunct="0">
              <a:spcBef>
                <a:spcPct val="20000"/>
              </a:spcBef>
              <a:defRPr sz="10000">
                <a:solidFill>
                  <a:schemeClr val="tx1"/>
                </a:solidFill>
                <a:latin typeface="Times New Roman" panose="02020603050405020304" pitchFamily="18" charset="0"/>
              </a:defRPr>
            </a:lvl5pPr>
            <a:lvl6pPr marL="2514600" indent="-228600" defTabSz="4911725" eaLnBrk="0" fontAlgn="base" hangingPunct="0">
              <a:spcBef>
                <a:spcPct val="20000"/>
              </a:spcBef>
              <a:spcAft>
                <a:spcPct val="0"/>
              </a:spcAft>
              <a:defRPr sz="10000">
                <a:solidFill>
                  <a:schemeClr val="tx1"/>
                </a:solidFill>
                <a:latin typeface="Times New Roman" panose="02020603050405020304" pitchFamily="18" charset="0"/>
              </a:defRPr>
            </a:lvl6pPr>
            <a:lvl7pPr marL="2971800" indent="-228600" defTabSz="4911725" eaLnBrk="0" fontAlgn="base" hangingPunct="0">
              <a:spcBef>
                <a:spcPct val="20000"/>
              </a:spcBef>
              <a:spcAft>
                <a:spcPct val="0"/>
              </a:spcAft>
              <a:defRPr sz="10000">
                <a:solidFill>
                  <a:schemeClr val="tx1"/>
                </a:solidFill>
                <a:latin typeface="Times New Roman" panose="02020603050405020304" pitchFamily="18" charset="0"/>
              </a:defRPr>
            </a:lvl7pPr>
            <a:lvl8pPr marL="3429000" indent="-228600" defTabSz="4911725" eaLnBrk="0" fontAlgn="base" hangingPunct="0">
              <a:spcBef>
                <a:spcPct val="20000"/>
              </a:spcBef>
              <a:spcAft>
                <a:spcPct val="0"/>
              </a:spcAft>
              <a:defRPr sz="10000">
                <a:solidFill>
                  <a:schemeClr val="tx1"/>
                </a:solidFill>
                <a:latin typeface="Times New Roman" panose="02020603050405020304" pitchFamily="18" charset="0"/>
              </a:defRPr>
            </a:lvl8pPr>
            <a:lvl9pPr marL="3886200" indent="-228600" defTabSz="4911725" eaLnBrk="0" fontAlgn="base" hangingPunct="0">
              <a:spcBef>
                <a:spcPct val="20000"/>
              </a:spcBef>
              <a:spcAft>
                <a:spcPct val="0"/>
              </a:spcAft>
              <a:defRPr sz="10000">
                <a:solidFill>
                  <a:schemeClr val="tx1"/>
                </a:solidFill>
                <a:latin typeface="Times New Roman" panose="02020603050405020304" pitchFamily="18" charset="0"/>
              </a:defRPr>
            </a:lvl9pPr>
          </a:lstStyle>
          <a:p>
            <a:pPr eaLnBrk="1" hangingPunct="1"/>
            <a:r>
              <a:rPr lang="en-US" sz="3000" dirty="0">
                <a:latin typeface="Arial" panose="020B0604020202020204" pitchFamily="34" charset="0"/>
                <a:cs typeface="Arial" panose="020B0604020202020204" pitchFamily="34" charset="0"/>
              </a:rPr>
              <a:t>These are suggested heading titles and section spacings. Please rename and rearrange for what best suits your project. When changing headings, please be sure you follow the template provided, with a green box and white lettering. </a:t>
            </a:r>
            <a:endParaRPr lang="en-US" altLang="en-US" sz="3000" dirty="0">
              <a:latin typeface="+mn-lt"/>
            </a:endParaRPr>
          </a:p>
        </p:txBody>
      </p:sp>
      <p:sp>
        <p:nvSpPr>
          <p:cNvPr id="44" name="Rectangle 42">
            <a:extLst>
              <a:ext uri="{FF2B5EF4-FFF2-40B4-BE49-F238E27FC236}">
                <a16:creationId xmlns:a16="http://schemas.microsoft.com/office/drawing/2014/main" id="{4B6DB5DC-EF10-E250-0E81-23AF888A58F3}"/>
              </a:ext>
            </a:extLst>
          </p:cNvPr>
          <p:cNvSpPr>
            <a:spLocks noChangeArrowheads="1"/>
          </p:cNvSpPr>
          <p:nvPr/>
        </p:nvSpPr>
        <p:spPr bwMode="auto">
          <a:xfrm>
            <a:off x="14507594" y="18110168"/>
            <a:ext cx="7123099" cy="5215233"/>
          </a:xfrm>
          <a:prstGeom prst="rect">
            <a:avLst/>
          </a:prstGeom>
          <a:noFill/>
          <a:ln w="12700">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438853" tIns="219426" rIns="438853" bIns="219426"/>
          <a:lstStyle>
            <a:lvl1pPr defTabSz="4911725" eaLnBrk="0" hangingPunct="0">
              <a:spcBef>
                <a:spcPct val="20000"/>
              </a:spcBef>
              <a:spcAft>
                <a:spcPct val="25000"/>
              </a:spcAft>
              <a:defRPr sz="18000">
                <a:solidFill>
                  <a:schemeClr val="tx1"/>
                </a:solidFill>
                <a:latin typeface="Times New Roman" panose="02020603050405020304" pitchFamily="18" charset="0"/>
              </a:defRPr>
            </a:lvl1pPr>
            <a:lvl2pPr marL="2149475" indent="-1535113" defTabSz="4911725" eaLnBrk="0" hangingPunct="0">
              <a:spcBef>
                <a:spcPct val="20000"/>
              </a:spcBef>
              <a:buClr>
                <a:srgbClr val="CC0000"/>
              </a:buClr>
              <a:buSzPct val="90000"/>
              <a:buFont typeface="Wingdings" panose="05000000000000000000" pitchFamily="2" charset="2"/>
              <a:buChar char="§"/>
              <a:defRPr sz="13400">
                <a:solidFill>
                  <a:schemeClr val="tx1"/>
                </a:solidFill>
                <a:latin typeface="Times New Roman" panose="02020603050405020304" pitchFamily="18" charset="0"/>
              </a:defRPr>
            </a:lvl2pPr>
            <a:lvl3pPr marL="3989388" indent="-1227138" defTabSz="4911725" eaLnBrk="0" hangingPunct="0">
              <a:spcBef>
                <a:spcPct val="40000"/>
              </a:spcBef>
              <a:buChar char="•"/>
              <a:defRPr sz="11200" i="1">
                <a:solidFill>
                  <a:schemeClr val="tx1"/>
                </a:solidFill>
                <a:latin typeface="Times New Roman" panose="02020603050405020304" pitchFamily="18" charset="0"/>
              </a:defRPr>
            </a:lvl3pPr>
            <a:lvl4pPr marL="6759575" indent="-1227138" defTabSz="4911725" eaLnBrk="0" hangingPunct="0">
              <a:spcBef>
                <a:spcPct val="40000"/>
              </a:spcBef>
              <a:buChar char="–"/>
              <a:defRPr sz="10000">
                <a:solidFill>
                  <a:schemeClr val="tx1"/>
                </a:solidFill>
                <a:latin typeface="Times New Roman" panose="02020603050405020304" pitchFamily="18" charset="0"/>
              </a:defRPr>
            </a:lvl4pPr>
            <a:lvl5pPr marL="2057400" indent="-228600" defTabSz="4911725" eaLnBrk="0" hangingPunct="0">
              <a:spcBef>
                <a:spcPct val="20000"/>
              </a:spcBef>
              <a:defRPr sz="10000">
                <a:solidFill>
                  <a:schemeClr val="tx1"/>
                </a:solidFill>
                <a:latin typeface="Times New Roman" panose="02020603050405020304" pitchFamily="18" charset="0"/>
              </a:defRPr>
            </a:lvl5pPr>
            <a:lvl6pPr marL="2514600" indent="-228600" defTabSz="4911725" eaLnBrk="0" fontAlgn="base" hangingPunct="0">
              <a:spcBef>
                <a:spcPct val="20000"/>
              </a:spcBef>
              <a:spcAft>
                <a:spcPct val="0"/>
              </a:spcAft>
              <a:defRPr sz="10000">
                <a:solidFill>
                  <a:schemeClr val="tx1"/>
                </a:solidFill>
                <a:latin typeface="Times New Roman" panose="02020603050405020304" pitchFamily="18" charset="0"/>
              </a:defRPr>
            </a:lvl6pPr>
            <a:lvl7pPr marL="2971800" indent="-228600" defTabSz="4911725" eaLnBrk="0" fontAlgn="base" hangingPunct="0">
              <a:spcBef>
                <a:spcPct val="20000"/>
              </a:spcBef>
              <a:spcAft>
                <a:spcPct val="0"/>
              </a:spcAft>
              <a:defRPr sz="10000">
                <a:solidFill>
                  <a:schemeClr val="tx1"/>
                </a:solidFill>
                <a:latin typeface="Times New Roman" panose="02020603050405020304" pitchFamily="18" charset="0"/>
              </a:defRPr>
            </a:lvl7pPr>
            <a:lvl8pPr marL="3429000" indent="-228600" defTabSz="4911725" eaLnBrk="0" fontAlgn="base" hangingPunct="0">
              <a:spcBef>
                <a:spcPct val="20000"/>
              </a:spcBef>
              <a:spcAft>
                <a:spcPct val="0"/>
              </a:spcAft>
              <a:defRPr sz="10000">
                <a:solidFill>
                  <a:schemeClr val="tx1"/>
                </a:solidFill>
                <a:latin typeface="Times New Roman" panose="02020603050405020304" pitchFamily="18" charset="0"/>
              </a:defRPr>
            </a:lvl8pPr>
            <a:lvl9pPr marL="3886200" indent="-228600" defTabSz="4911725" eaLnBrk="0" fontAlgn="base" hangingPunct="0">
              <a:spcBef>
                <a:spcPct val="20000"/>
              </a:spcBef>
              <a:spcAft>
                <a:spcPct val="0"/>
              </a:spcAft>
              <a:defRPr sz="10000">
                <a:solidFill>
                  <a:schemeClr val="tx1"/>
                </a:solidFill>
                <a:latin typeface="Times New Roman" panose="02020603050405020304" pitchFamily="18" charset="0"/>
              </a:defRPr>
            </a:lvl9pPr>
          </a:lstStyle>
          <a:p>
            <a:pPr eaLnBrk="1" hangingPunct="1"/>
            <a:r>
              <a:rPr lang="en-US" sz="3000" dirty="0">
                <a:latin typeface="Arial" panose="020B0604020202020204" pitchFamily="34" charset="0"/>
                <a:cs typeface="Arial" panose="020B0604020202020204" pitchFamily="34" charset="0"/>
              </a:rPr>
              <a:t>CASFER prioritizes visual elements in all presentations. Please include graphs, photos, and other visual elements when appropriate. When at all possible please be sure that graphs are with the CASFER brand colors. CASFER brand colors are as follows:</a:t>
            </a:r>
            <a:endParaRPr lang="en-US" altLang="en-US" sz="3000" dirty="0">
              <a:latin typeface="+mn-lt"/>
            </a:endParaRPr>
          </a:p>
        </p:txBody>
      </p:sp>
      <p:grpSp>
        <p:nvGrpSpPr>
          <p:cNvPr id="57" name="Group 56">
            <a:extLst>
              <a:ext uri="{FF2B5EF4-FFF2-40B4-BE49-F238E27FC236}">
                <a16:creationId xmlns:a16="http://schemas.microsoft.com/office/drawing/2014/main" id="{4DCF8A80-9CD2-A4CB-840F-9884EC8A4FF8}"/>
              </a:ext>
            </a:extLst>
          </p:cNvPr>
          <p:cNvGrpSpPr/>
          <p:nvPr/>
        </p:nvGrpSpPr>
        <p:grpSpPr>
          <a:xfrm>
            <a:off x="16037275" y="22469889"/>
            <a:ext cx="3075135" cy="4714503"/>
            <a:chOff x="27112476" y="17502434"/>
            <a:chExt cx="3587658" cy="5500254"/>
          </a:xfrm>
        </p:grpSpPr>
        <p:sp>
          <p:nvSpPr>
            <p:cNvPr id="46" name="Rectangle 45">
              <a:extLst>
                <a:ext uri="{FF2B5EF4-FFF2-40B4-BE49-F238E27FC236}">
                  <a16:creationId xmlns:a16="http://schemas.microsoft.com/office/drawing/2014/main" id="{EEFC874C-F4E5-E8D2-8A8C-3D10DEE86D88}"/>
                </a:ext>
              </a:extLst>
            </p:cNvPr>
            <p:cNvSpPr/>
            <p:nvPr/>
          </p:nvSpPr>
          <p:spPr>
            <a:xfrm>
              <a:off x="27112476" y="17502434"/>
              <a:ext cx="1330036" cy="900545"/>
            </a:xfrm>
            <a:prstGeom prst="rect">
              <a:avLst/>
            </a:prstGeom>
            <a:solidFill>
              <a:srgbClr val="248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23"/>
            </a:p>
          </p:txBody>
        </p:sp>
        <p:sp>
          <p:nvSpPr>
            <p:cNvPr id="47" name="Rectangle 46">
              <a:extLst>
                <a:ext uri="{FF2B5EF4-FFF2-40B4-BE49-F238E27FC236}">
                  <a16:creationId xmlns:a16="http://schemas.microsoft.com/office/drawing/2014/main" id="{77F8E2FA-4296-63F8-0834-B2D012CA7F2E}"/>
                </a:ext>
              </a:extLst>
            </p:cNvPr>
            <p:cNvSpPr/>
            <p:nvPr/>
          </p:nvSpPr>
          <p:spPr>
            <a:xfrm>
              <a:off x="27112476" y="18652361"/>
              <a:ext cx="1330036" cy="900545"/>
            </a:xfrm>
            <a:prstGeom prst="rect">
              <a:avLst/>
            </a:prstGeom>
            <a:solidFill>
              <a:srgbClr val="4192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23"/>
            </a:p>
          </p:txBody>
        </p:sp>
        <p:sp>
          <p:nvSpPr>
            <p:cNvPr id="48" name="Rectangle 47">
              <a:extLst>
                <a:ext uri="{FF2B5EF4-FFF2-40B4-BE49-F238E27FC236}">
                  <a16:creationId xmlns:a16="http://schemas.microsoft.com/office/drawing/2014/main" id="{46938466-090D-701C-91C4-DAFB1B56ECCB}"/>
                </a:ext>
              </a:extLst>
            </p:cNvPr>
            <p:cNvSpPr/>
            <p:nvPr/>
          </p:nvSpPr>
          <p:spPr>
            <a:xfrm>
              <a:off x="27112476" y="19802288"/>
              <a:ext cx="1330036" cy="900545"/>
            </a:xfrm>
            <a:prstGeom prst="rect">
              <a:avLst/>
            </a:prstGeom>
            <a:solidFill>
              <a:srgbClr val="4366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23"/>
            </a:p>
          </p:txBody>
        </p:sp>
        <p:sp>
          <p:nvSpPr>
            <p:cNvPr id="49" name="Rectangle 48">
              <a:extLst>
                <a:ext uri="{FF2B5EF4-FFF2-40B4-BE49-F238E27FC236}">
                  <a16:creationId xmlns:a16="http://schemas.microsoft.com/office/drawing/2014/main" id="{4B0EA89B-83B8-8FF8-6FDD-5ED2AD9BAB21}"/>
                </a:ext>
              </a:extLst>
            </p:cNvPr>
            <p:cNvSpPr/>
            <p:nvPr/>
          </p:nvSpPr>
          <p:spPr>
            <a:xfrm>
              <a:off x="27112476" y="20952215"/>
              <a:ext cx="1330036" cy="900545"/>
            </a:xfrm>
            <a:prstGeom prst="rect">
              <a:avLst/>
            </a:prstGeom>
            <a:solidFill>
              <a:srgbClr val="9F6F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23"/>
            </a:p>
          </p:txBody>
        </p:sp>
        <p:sp>
          <p:nvSpPr>
            <p:cNvPr id="50" name="Rectangle 49">
              <a:extLst>
                <a:ext uri="{FF2B5EF4-FFF2-40B4-BE49-F238E27FC236}">
                  <a16:creationId xmlns:a16="http://schemas.microsoft.com/office/drawing/2014/main" id="{219FFD9E-BEC6-3687-07A8-22299FAF9016}"/>
                </a:ext>
              </a:extLst>
            </p:cNvPr>
            <p:cNvSpPr/>
            <p:nvPr/>
          </p:nvSpPr>
          <p:spPr>
            <a:xfrm>
              <a:off x="27112476" y="22102143"/>
              <a:ext cx="1330036" cy="900545"/>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23"/>
            </a:p>
          </p:txBody>
        </p:sp>
        <p:sp>
          <p:nvSpPr>
            <p:cNvPr id="51" name="Content Placeholder 1">
              <a:extLst>
                <a:ext uri="{FF2B5EF4-FFF2-40B4-BE49-F238E27FC236}">
                  <a16:creationId xmlns:a16="http://schemas.microsoft.com/office/drawing/2014/main" id="{AE9375F5-BAED-25E7-8AF0-6CFB381C753F}"/>
                </a:ext>
              </a:extLst>
            </p:cNvPr>
            <p:cNvSpPr txBox="1">
              <a:spLocks/>
            </p:cNvSpPr>
            <p:nvPr/>
          </p:nvSpPr>
          <p:spPr>
            <a:xfrm>
              <a:off x="28562940" y="18960655"/>
              <a:ext cx="2137194" cy="532867"/>
            </a:xfrm>
            <a:prstGeom prst="rect">
              <a:avLst/>
            </a:prstGeom>
          </p:spPr>
          <p:txBody>
            <a:bodyPr vert="horz" lIns="78377" tIns="39189" rIns="78377" bIns="39189"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Narrow" panose="020B0604020202020204" pitchFamily="34" charset="0"/>
                  <a:ea typeface="+mn-ea"/>
                  <a:cs typeface="Arial Narrow"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Narrow" panose="020B0604020202020204" pitchFamily="34" charset="0"/>
                  <a:ea typeface="+mn-ea"/>
                  <a:cs typeface="Arial Narrow"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Narrow" panose="020B0604020202020204" pitchFamily="34" charset="0"/>
                  <a:ea typeface="+mn-ea"/>
                  <a:cs typeface="Arial Narrow"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Narrow" panose="020B0604020202020204" pitchFamily="34" charset="0"/>
                  <a:ea typeface="+mn-ea"/>
                  <a:cs typeface="Arial Narrow"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Narrow" panose="020B0604020202020204" pitchFamily="34" charset="0"/>
                  <a:ea typeface="+mn-ea"/>
                  <a:cs typeface="Arial Narrow"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a:solidFill>
                    <a:srgbClr val="41929D"/>
                  </a:solidFill>
                </a:rPr>
                <a:t>Hex #41929D</a:t>
              </a:r>
            </a:p>
          </p:txBody>
        </p:sp>
        <p:sp>
          <p:nvSpPr>
            <p:cNvPr id="52" name="Content Placeholder 1">
              <a:extLst>
                <a:ext uri="{FF2B5EF4-FFF2-40B4-BE49-F238E27FC236}">
                  <a16:creationId xmlns:a16="http://schemas.microsoft.com/office/drawing/2014/main" id="{4884020D-877D-210B-417A-80B2040B23D0}"/>
                </a:ext>
              </a:extLst>
            </p:cNvPr>
            <p:cNvSpPr txBox="1">
              <a:spLocks/>
            </p:cNvSpPr>
            <p:nvPr/>
          </p:nvSpPr>
          <p:spPr>
            <a:xfrm>
              <a:off x="28562940" y="20068753"/>
              <a:ext cx="2137194" cy="532867"/>
            </a:xfrm>
            <a:prstGeom prst="rect">
              <a:avLst/>
            </a:prstGeom>
          </p:spPr>
          <p:txBody>
            <a:bodyPr vert="horz" lIns="78377" tIns="39189" rIns="78377" bIns="39189"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Narrow" panose="020B0604020202020204" pitchFamily="34" charset="0"/>
                  <a:ea typeface="+mn-ea"/>
                  <a:cs typeface="Arial Narrow"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Narrow" panose="020B0604020202020204" pitchFamily="34" charset="0"/>
                  <a:ea typeface="+mn-ea"/>
                  <a:cs typeface="Arial Narrow"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Narrow" panose="020B0604020202020204" pitchFamily="34" charset="0"/>
                  <a:ea typeface="+mn-ea"/>
                  <a:cs typeface="Arial Narrow"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Narrow" panose="020B0604020202020204" pitchFamily="34" charset="0"/>
                  <a:ea typeface="+mn-ea"/>
                  <a:cs typeface="Arial Narrow"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Narrow" panose="020B0604020202020204" pitchFamily="34" charset="0"/>
                  <a:ea typeface="+mn-ea"/>
                  <a:cs typeface="Arial Narrow"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a:solidFill>
                    <a:srgbClr val="436661"/>
                  </a:solidFill>
                </a:rPr>
                <a:t>Hex #436661</a:t>
              </a:r>
            </a:p>
          </p:txBody>
        </p:sp>
        <p:sp>
          <p:nvSpPr>
            <p:cNvPr id="53" name="Content Placeholder 1">
              <a:extLst>
                <a:ext uri="{FF2B5EF4-FFF2-40B4-BE49-F238E27FC236}">
                  <a16:creationId xmlns:a16="http://schemas.microsoft.com/office/drawing/2014/main" id="{66CC6A64-CCD1-E625-DCF7-4212A8B49E62}"/>
                </a:ext>
              </a:extLst>
            </p:cNvPr>
            <p:cNvSpPr txBox="1">
              <a:spLocks/>
            </p:cNvSpPr>
            <p:nvPr/>
          </p:nvSpPr>
          <p:spPr>
            <a:xfrm>
              <a:off x="28562940" y="21176851"/>
              <a:ext cx="2137194" cy="532867"/>
            </a:xfrm>
            <a:prstGeom prst="rect">
              <a:avLst/>
            </a:prstGeom>
          </p:spPr>
          <p:txBody>
            <a:bodyPr vert="horz" lIns="78377" tIns="39189" rIns="78377" bIns="39189"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Narrow" panose="020B0604020202020204" pitchFamily="34" charset="0"/>
                  <a:ea typeface="+mn-ea"/>
                  <a:cs typeface="Arial Narrow"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Narrow" panose="020B0604020202020204" pitchFamily="34" charset="0"/>
                  <a:ea typeface="+mn-ea"/>
                  <a:cs typeface="Arial Narrow"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Narrow" panose="020B0604020202020204" pitchFamily="34" charset="0"/>
                  <a:ea typeface="+mn-ea"/>
                  <a:cs typeface="Arial Narrow"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Narrow" panose="020B0604020202020204" pitchFamily="34" charset="0"/>
                  <a:ea typeface="+mn-ea"/>
                  <a:cs typeface="Arial Narrow"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Narrow" panose="020B0604020202020204" pitchFamily="34" charset="0"/>
                  <a:ea typeface="+mn-ea"/>
                  <a:cs typeface="Arial Narrow"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a:solidFill>
                    <a:srgbClr val="9F6F47"/>
                  </a:solidFill>
                </a:rPr>
                <a:t>Hex #9F6F47</a:t>
              </a:r>
            </a:p>
          </p:txBody>
        </p:sp>
        <p:sp>
          <p:nvSpPr>
            <p:cNvPr id="54" name="Content Placeholder 1">
              <a:extLst>
                <a:ext uri="{FF2B5EF4-FFF2-40B4-BE49-F238E27FC236}">
                  <a16:creationId xmlns:a16="http://schemas.microsoft.com/office/drawing/2014/main" id="{C5939DAC-1B70-9BCF-8DEB-8C837ECCC669}"/>
                </a:ext>
              </a:extLst>
            </p:cNvPr>
            <p:cNvSpPr txBox="1">
              <a:spLocks/>
            </p:cNvSpPr>
            <p:nvPr/>
          </p:nvSpPr>
          <p:spPr>
            <a:xfrm>
              <a:off x="28562940" y="22284947"/>
              <a:ext cx="2137194" cy="532867"/>
            </a:xfrm>
            <a:prstGeom prst="rect">
              <a:avLst/>
            </a:prstGeom>
          </p:spPr>
          <p:txBody>
            <a:bodyPr vert="horz" lIns="78377" tIns="39189" rIns="78377" bIns="39189"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Narrow" panose="020B0604020202020204" pitchFamily="34" charset="0"/>
                  <a:ea typeface="+mn-ea"/>
                  <a:cs typeface="Arial Narrow"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Narrow" panose="020B0604020202020204" pitchFamily="34" charset="0"/>
                  <a:ea typeface="+mn-ea"/>
                  <a:cs typeface="Arial Narrow"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Narrow" panose="020B0604020202020204" pitchFamily="34" charset="0"/>
                  <a:ea typeface="+mn-ea"/>
                  <a:cs typeface="Arial Narrow"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Narrow" panose="020B0604020202020204" pitchFamily="34" charset="0"/>
                  <a:ea typeface="+mn-ea"/>
                  <a:cs typeface="Arial Narrow"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Narrow" panose="020B0604020202020204" pitchFamily="34" charset="0"/>
                  <a:ea typeface="+mn-ea"/>
                  <a:cs typeface="Arial Narrow"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a:solidFill>
                    <a:srgbClr val="000000"/>
                  </a:solidFill>
                </a:rPr>
                <a:t>Hex #000000</a:t>
              </a:r>
            </a:p>
          </p:txBody>
        </p:sp>
        <p:sp>
          <p:nvSpPr>
            <p:cNvPr id="56" name="Content Placeholder 1">
              <a:extLst>
                <a:ext uri="{FF2B5EF4-FFF2-40B4-BE49-F238E27FC236}">
                  <a16:creationId xmlns:a16="http://schemas.microsoft.com/office/drawing/2014/main" id="{CE70CAEC-0729-3D2B-1BA9-39ACFC1E1270}"/>
                </a:ext>
              </a:extLst>
            </p:cNvPr>
            <p:cNvSpPr txBox="1">
              <a:spLocks/>
            </p:cNvSpPr>
            <p:nvPr/>
          </p:nvSpPr>
          <p:spPr>
            <a:xfrm>
              <a:off x="28562938" y="17668717"/>
              <a:ext cx="2137195" cy="532867"/>
            </a:xfrm>
            <a:prstGeom prst="rect">
              <a:avLst/>
            </a:prstGeom>
          </p:spPr>
          <p:txBody>
            <a:bodyPr vert="horz" lIns="78377" tIns="39189" rIns="78377" bIns="39189"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Narrow" panose="020B0604020202020204" pitchFamily="34" charset="0"/>
                  <a:ea typeface="+mn-ea"/>
                  <a:cs typeface="Arial Narrow"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Narrow" panose="020B0604020202020204" pitchFamily="34" charset="0"/>
                  <a:ea typeface="+mn-ea"/>
                  <a:cs typeface="Arial Narrow"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Narrow" panose="020B0604020202020204" pitchFamily="34" charset="0"/>
                  <a:ea typeface="+mn-ea"/>
                  <a:cs typeface="Arial Narrow"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Narrow" panose="020B0604020202020204" pitchFamily="34" charset="0"/>
                  <a:ea typeface="+mn-ea"/>
                  <a:cs typeface="Arial Narrow"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Narrow" panose="020B0604020202020204" pitchFamily="34" charset="0"/>
                  <a:ea typeface="+mn-ea"/>
                  <a:cs typeface="Arial Narrow"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a:solidFill>
                    <a:srgbClr val="248351"/>
                  </a:solidFill>
                </a:rPr>
                <a:t>Hex #248351</a:t>
              </a:r>
            </a:p>
          </p:txBody>
        </p:sp>
      </p:grpSp>
      <p:sp>
        <p:nvSpPr>
          <p:cNvPr id="58" name="Rectangle 42">
            <a:extLst>
              <a:ext uri="{FF2B5EF4-FFF2-40B4-BE49-F238E27FC236}">
                <a16:creationId xmlns:a16="http://schemas.microsoft.com/office/drawing/2014/main" id="{7B6D3E27-5A80-EB4B-0C96-8A22F46FA9A9}"/>
              </a:ext>
            </a:extLst>
          </p:cNvPr>
          <p:cNvSpPr>
            <a:spLocks noChangeArrowheads="1"/>
          </p:cNvSpPr>
          <p:nvPr/>
        </p:nvSpPr>
        <p:spPr bwMode="auto">
          <a:xfrm>
            <a:off x="23369673" y="18053101"/>
            <a:ext cx="7123099" cy="5215233"/>
          </a:xfrm>
          <a:prstGeom prst="rect">
            <a:avLst/>
          </a:prstGeom>
          <a:noFill/>
          <a:ln w="12700">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438853" tIns="219426" rIns="438853" bIns="219426"/>
          <a:lstStyle>
            <a:lvl1pPr defTabSz="4911725" eaLnBrk="0" hangingPunct="0">
              <a:spcBef>
                <a:spcPct val="20000"/>
              </a:spcBef>
              <a:spcAft>
                <a:spcPct val="25000"/>
              </a:spcAft>
              <a:defRPr sz="18000">
                <a:solidFill>
                  <a:schemeClr val="tx1"/>
                </a:solidFill>
                <a:latin typeface="Times New Roman" panose="02020603050405020304" pitchFamily="18" charset="0"/>
              </a:defRPr>
            </a:lvl1pPr>
            <a:lvl2pPr marL="2149475" indent="-1535113" defTabSz="4911725" eaLnBrk="0" hangingPunct="0">
              <a:spcBef>
                <a:spcPct val="20000"/>
              </a:spcBef>
              <a:buClr>
                <a:srgbClr val="CC0000"/>
              </a:buClr>
              <a:buSzPct val="90000"/>
              <a:buFont typeface="Wingdings" panose="05000000000000000000" pitchFamily="2" charset="2"/>
              <a:buChar char="§"/>
              <a:defRPr sz="13400">
                <a:solidFill>
                  <a:schemeClr val="tx1"/>
                </a:solidFill>
                <a:latin typeface="Times New Roman" panose="02020603050405020304" pitchFamily="18" charset="0"/>
              </a:defRPr>
            </a:lvl2pPr>
            <a:lvl3pPr marL="3989388" indent="-1227138" defTabSz="4911725" eaLnBrk="0" hangingPunct="0">
              <a:spcBef>
                <a:spcPct val="40000"/>
              </a:spcBef>
              <a:buChar char="•"/>
              <a:defRPr sz="11200" i="1">
                <a:solidFill>
                  <a:schemeClr val="tx1"/>
                </a:solidFill>
                <a:latin typeface="Times New Roman" panose="02020603050405020304" pitchFamily="18" charset="0"/>
              </a:defRPr>
            </a:lvl3pPr>
            <a:lvl4pPr marL="6759575" indent="-1227138" defTabSz="4911725" eaLnBrk="0" hangingPunct="0">
              <a:spcBef>
                <a:spcPct val="40000"/>
              </a:spcBef>
              <a:buChar char="–"/>
              <a:defRPr sz="10000">
                <a:solidFill>
                  <a:schemeClr val="tx1"/>
                </a:solidFill>
                <a:latin typeface="Times New Roman" panose="02020603050405020304" pitchFamily="18" charset="0"/>
              </a:defRPr>
            </a:lvl4pPr>
            <a:lvl5pPr marL="2057400" indent="-228600" defTabSz="4911725" eaLnBrk="0" hangingPunct="0">
              <a:spcBef>
                <a:spcPct val="20000"/>
              </a:spcBef>
              <a:defRPr sz="10000">
                <a:solidFill>
                  <a:schemeClr val="tx1"/>
                </a:solidFill>
                <a:latin typeface="Times New Roman" panose="02020603050405020304" pitchFamily="18" charset="0"/>
              </a:defRPr>
            </a:lvl5pPr>
            <a:lvl6pPr marL="2514600" indent="-228600" defTabSz="4911725" eaLnBrk="0" fontAlgn="base" hangingPunct="0">
              <a:spcBef>
                <a:spcPct val="20000"/>
              </a:spcBef>
              <a:spcAft>
                <a:spcPct val="0"/>
              </a:spcAft>
              <a:defRPr sz="10000">
                <a:solidFill>
                  <a:schemeClr val="tx1"/>
                </a:solidFill>
                <a:latin typeface="Times New Roman" panose="02020603050405020304" pitchFamily="18" charset="0"/>
              </a:defRPr>
            </a:lvl6pPr>
            <a:lvl7pPr marL="2971800" indent="-228600" defTabSz="4911725" eaLnBrk="0" fontAlgn="base" hangingPunct="0">
              <a:spcBef>
                <a:spcPct val="20000"/>
              </a:spcBef>
              <a:spcAft>
                <a:spcPct val="0"/>
              </a:spcAft>
              <a:defRPr sz="10000">
                <a:solidFill>
                  <a:schemeClr val="tx1"/>
                </a:solidFill>
                <a:latin typeface="Times New Roman" panose="02020603050405020304" pitchFamily="18" charset="0"/>
              </a:defRPr>
            </a:lvl7pPr>
            <a:lvl8pPr marL="3429000" indent="-228600" defTabSz="4911725" eaLnBrk="0" fontAlgn="base" hangingPunct="0">
              <a:spcBef>
                <a:spcPct val="20000"/>
              </a:spcBef>
              <a:spcAft>
                <a:spcPct val="0"/>
              </a:spcAft>
              <a:defRPr sz="10000">
                <a:solidFill>
                  <a:schemeClr val="tx1"/>
                </a:solidFill>
                <a:latin typeface="Times New Roman" panose="02020603050405020304" pitchFamily="18" charset="0"/>
              </a:defRPr>
            </a:lvl8pPr>
            <a:lvl9pPr marL="3886200" indent="-228600" defTabSz="4911725" eaLnBrk="0" fontAlgn="base" hangingPunct="0">
              <a:spcBef>
                <a:spcPct val="20000"/>
              </a:spcBef>
              <a:spcAft>
                <a:spcPct val="0"/>
              </a:spcAft>
              <a:defRPr sz="10000">
                <a:solidFill>
                  <a:schemeClr val="tx1"/>
                </a:solidFill>
                <a:latin typeface="Times New Roman" panose="02020603050405020304" pitchFamily="18" charset="0"/>
              </a:defRPr>
            </a:lvl9pPr>
          </a:lstStyle>
          <a:p>
            <a:pPr eaLnBrk="1" hangingPunct="1"/>
            <a:r>
              <a:rPr lang="en-US" sz="3000" dirty="0">
                <a:latin typeface="Arial" panose="020B0604020202020204" pitchFamily="34" charset="0"/>
                <a:cs typeface="Arial" panose="020B0604020202020204" pitchFamily="34" charset="0"/>
              </a:rPr>
              <a:t>This acknowledgement text must appear on your poster as regulated by the NSF. You may include other acknowledgements when necessary, but your poster must include “This material is based upon work supported by the National Science Foundation under Grant No. 2133576.”</a:t>
            </a:r>
          </a:p>
        </p:txBody>
      </p:sp>
      <p:sp>
        <p:nvSpPr>
          <p:cNvPr id="59" name="Rectangle 58">
            <a:extLst>
              <a:ext uri="{FF2B5EF4-FFF2-40B4-BE49-F238E27FC236}">
                <a16:creationId xmlns:a16="http://schemas.microsoft.com/office/drawing/2014/main" id="{D21E5A64-9C2A-6DFC-638C-A6A3FCA2A1D7}"/>
              </a:ext>
            </a:extLst>
          </p:cNvPr>
          <p:cNvSpPr>
            <a:spLocks noChangeArrowheads="1"/>
          </p:cNvSpPr>
          <p:nvPr/>
        </p:nvSpPr>
        <p:spPr bwMode="auto">
          <a:xfrm>
            <a:off x="23004041" y="8890806"/>
            <a:ext cx="7123099" cy="5215233"/>
          </a:xfrm>
          <a:prstGeom prst="rect">
            <a:avLst/>
          </a:prstGeom>
          <a:noFill/>
          <a:ln w="12700">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438853" tIns="219426" rIns="438853" bIns="219426"/>
          <a:lstStyle>
            <a:lvl1pPr defTabSz="4911725" eaLnBrk="0" hangingPunct="0">
              <a:spcBef>
                <a:spcPct val="20000"/>
              </a:spcBef>
              <a:spcAft>
                <a:spcPct val="25000"/>
              </a:spcAft>
              <a:defRPr sz="18000">
                <a:solidFill>
                  <a:schemeClr val="tx1"/>
                </a:solidFill>
                <a:latin typeface="Times New Roman" panose="02020603050405020304" pitchFamily="18" charset="0"/>
              </a:defRPr>
            </a:lvl1pPr>
            <a:lvl2pPr marL="2149475" indent="-1535113" defTabSz="4911725" eaLnBrk="0" hangingPunct="0">
              <a:spcBef>
                <a:spcPct val="20000"/>
              </a:spcBef>
              <a:buClr>
                <a:srgbClr val="CC0000"/>
              </a:buClr>
              <a:buSzPct val="90000"/>
              <a:buFont typeface="Wingdings" panose="05000000000000000000" pitchFamily="2" charset="2"/>
              <a:buChar char="§"/>
              <a:defRPr sz="13400">
                <a:solidFill>
                  <a:schemeClr val="tx1"/>
                </a:solidFill>
                <a:latin typeface="Times New Roman" panose="02020603050405020304" pitchFamily="18" charset="0"/>
              </a:defRPr>
            </a:lvl2pPr>
            <a:lvl3pPr marL="3989388" indent="-1227138" defTabSz="4911725" eaLnBrk="0" hangingPunct="0">
              <a:spcBef>
                <a:spcPct val="40000"/>
              </a:spcBef>
              <a:buChar char="•"/>
              <a:defRPr sz="11200" i="1">
                <a:solidFill>
                  <a:schemeClr val="tx1"/>
                </a:solidFill>
                <a:latin typeface="Times New Roman" panose="02020603050405020304" pitchFamily="18" charset="0"/>
              </a:defRPr>
            </a:lvl3pPr>
            <a:lvl4pPr marL="6759575" indent="-1227138" defTabSz="4911725" eaLnBrk="0" hangingPunct="0">
              <a:spcBef>
                <a:spcPct val="40000"/>
              </a:spcBef>
              <a:buChar char="–"/>
              <a:defRPr sz="10000">
                <a:solidFill>
                  <a:schemeClr val="tx1"/>
                </a:solidFill>
                <a:latin typeface="Times New Roman" panose="02020603050405020304" pitchFamily="18" charset="0"/>
              </a:defRPr>
            </a:lvl4pPr>
            <a:lvl5pPr marL="2057400" indent="-228600" defTabSz="4911725" eaLnBrk="0" hangingPunct="0">
              <a:spcBef>
                <a:spcPct val="20000"/>
              </a:spcBef>
              <a:defRPr sz="10000">
                <a:solidFill>
                  <a:schemeClr val="tx1"/>
                </a:solidFill>
                <a:latin typeface="Times New Roman" panose="02020603050405020304" pitchFamily="18" charset="0"/>
              </a:defRPr>
            </a:lvl5pPr>
            <a:lvl6pPr marL="2514600" indent="-228600" defTabSz="4911725" eaLnBrk="0" fontAlgn="base" hangingPunct="0">
              <a:spcBef>
                <a:spcPct val="20000"/>
              </a:spcBef>
              <a:spcAft>
                <a:spcPct val="0"/>
              </a:spcAft>
              <a:defRPr sz="10000">
                <a:solidFill>
                  <a:schemeClr val="tx1"/>
                </a:solidFill>
                <a:latin typeface="Times New Roman" panose="02020603050405020304" pitchFamily="18" charset="0"/>
              </a:defRPr>
            </a:lvl6pPr>
            <a:lvl7pPr marL="2971800" indent="-228600" defTabSz="4911725" eaLnBrk="0" fontAlgn="base" hangingPunct="0">
              <a:spcBef>
                <a:spcPct val="20000"/>
              </a:spcBef>
              <a:spcAft>
                <a:spcPct val="0"/>
              </a:spcAft>
              <a:defRPr sz="10000">
                <a:solidFill>
                  <a:schemeClr val="tx1"/>
                </a:solidFill>
                <a:latin typeface="Times New Roman" panose="02020603050405020304" pitchFamily="18" charset="0"/>
              </a:defRPr>
            </a:lvl7pPr>
            <a:lvl8pPr marL="3429000" indent="-228600" defTabSz="4911725" eaLnBrk="0" fontAlgn="base" hangingPunct="0">
              <a:spcBef>
                <a:spcPct val="20000"/>
              </a:spcBef>
              <a:spcAft>
                <a:spcPct val="0"/>
              </a:spcAft>
              <a:defRPr sz="10000">
                <a:solidFill>
                  <a:schemeClr val="tx1"/>
                </a:solidFill>
                <a:latin typeface="Times New Roman" panose="02020603050405020304" pitchFamily="18" charset="0"/>
              </a:defRPr>
            </a:lvl8pPr>
            <a:lvl9pPr marL="3886200" indent="-228600" defTabSz="4911725" eaLnBrk="0" fontAlgn="base" hangingPunct="0">
              <a:spcBef>
                <a:spcPct val="20000"/>
              </a:spcBef>
              <a:spcAft>
                <a:spcPct val="0"/>
              </a:spcAft>
              <a:defRPr sz="10000">
                <a:solidFill>
                  <a:schemeClr val="tx1"/>
                </a:solidFill>
                <a:latin typeface="Times New Roman" panose="02020603050405020304" pitchFamily="18" charset="0"/>
              </a:defRPr>
            </a:lvl9pPr>
          </a:lstStyle>
          <a:p>
            <a:pPr eaLnBrk="1" hangingPunct="1"/>
            <a:r>
              <a:rPr lang="en-US" sz="3000" dirty="0">
                <a:latin typeface="Arial" panose="020B0604020202020204" pitchFamily="34" charset="0"/>
                <a:cs typeface="Arial" panose="020B0604020202020204" pitchFamily="34" charset="0"/>
              </a:rPr>
              <a:t>In the upper left-hand corner, please circle the logo of the primary institution, and draw arrows to the collaborating institution(s), if any. An example is given above.</a:t>
            </a:r>
            <a:endParaRPr lang="en-US" altLang="en-US" sz="3000" dirty="0">
              <a:latin typeface="Arial" panose="020B0604020202020204" pitchFamily="34" charset="0"/>
              <a:cs typeface="Arial" panose="020B0604020202020204" pitchFamily="34" charset="0"/>
            </a:endParaRPr>
          </a:p>
        </p:txBody>
      </p:sp>
      <p:sp>
        <p:nvSpPr>
          <p:cNvPr id="60" name="Rectangle 59">
            <a:extLst>
              <a:ext uri="{FF2B5EF4-FFF2-40B4-BE49-F238E27FC236}">
                <a16:creationId xmlns:a16="http://schemas.microsoft.com/office/drawing/2014/main" id="{D14FC952-DD54-1401-A7EF-7C0F59DD8AD1}"/>
              </a:ext>
            </a:extLst>
          </p:cNvPr>
          <p:cNvSpPr>
            <a:spLocks noChangeArrowheads="1"/>
          </p:cNvSpPr>
          <p:nvPr/>
        </p:nvSpPr>
        <p:spPr bwMode="auto">
          <a:xfrm>
            <a:off x="14634918" y="8890806"/>
            <a:ext cx="7123099" cy="5215233"/>
          </a:xfrm>
          <a:prstGeom prst="rect">
            <a:avLst/>
          </a:prstGeom>
          <a:noFill/>
          <a:ln w="12700">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438853" tIns="219426" rIns="438853" bIns="219426"/>
          <a:lstStyle>
            <a:lvl1pPr defTabSz="4911725" eaLnBrk="0" hangingPunct="0">
              <a:spcBef>
                <a:spcPct val="20000"/>
              </a:spcBef>
              <a:spcAft>
                <a:spcPct val="25000"/>
              </a:spcAft>
              <a:defRPr sz="18000">
                <a:solidFill>
                  <a:schemeClr val="tx1"/>
                </a:solidFill>
                <a:latin typeface="Times New Roman" panose="02020603050405020304" pitchFamily="18" charset="0"/>
              </a:defRPr>
            </a:lvl1pPr>
            <a:lvl2pPr marL="2149475" indent="-1535113" defTabSz="4911725" eaLnBrk="0" hangingPunct="0">
              <a:spcBef>
                <a:spcPct val="20000"/>
              </a:spcBef>
              <a:buClr>
                <a:srgbClr val="CC0000"/>
              </a:buClr>
              <a:buSzPct val="90000"/>
              <a:buFont typeface="Wingdings" panose="05000000000000000000" pitchFamily="2" charset="2"/>
              <a:buChar char="§"/>
              <a:defRPr sz="13400">
                <a:solidFill>
                  <a:schemeClr val="tx1"/>
                </a:solidFill>
                <a:latin typeface="Times New Roman" panose="02020603050405020304" pitchFamily="18" charset="0"/>
              </a:defRPr>
            </a:lvl2pPr>
            <a:lvl3pPr marL="3989388" indent="-1227138" defTabSz="4911725" eaLnBrk="0" hangingPunct="0">
              <a:spcBef>
                <a:spcPct val="40000"/>
              </a:spcBef>
              <a:buChar char="•"/>
              <a:defRPr sz="11200" i="1">
                <a:solidFill>
                  <a:schemeClr val="tx1"/>
                </a:solidFill>
                <a:latin typeface="Times New Roman" panose="02020603050405020304" pitchFamily="18" charset="0"/>
              </a:defRPr>
            </a:lvl3pPr>
            <a:lvl4pPr marL="6759575" indent="-1227138" defTabSz="4911725" eaLnBrk="0" hangingPunct="0">
              <a:spcBef>
                <a:spcPct val="40000"/>
              </a:spcBef>
              <a:buChar char="–"/>
              <a:defRPr sz="10000">
                <a:solidFill>
                  <a:schemeClr val="tx1"/>
                </a:solidFill>
                <a:latin typeface="Times New Roman" panose="02020603050405020304" pitchFamily="18" charset="0"/>
              </a:defRPr>
            </a:lvl4pPr>
            <a:lvl5pPr marL="2057400" indent="-228600" defTabSz="4911725" eaLnBrk="0" hangingPunct="0">
              <a:spcBef>
                <a:spcPct val="20000"/>
              </a:spcBef>
              <a:defRPr sz="10000">
                <a:solidFill>
                  <a:schemeClr val="tx1"/>
                </a:solidFill>
                <a:latin typeface="Times New Roman" panose="02020603050405020304" pitchFamily="18" charset="0"/>
              </a:defRPr>
            </a:lvl5pPr>
            <a:lvl6pPr marL="2514600" indent="-228600" defTabSz="4911725" eaLnBrk="0" fontAlgn="base" hangingPunct="0">
              <a:spcBef>
                <a:spcPct val="20000"/>
              </a:spcBef>
              <a:spcAft>
                <a:spcPct val="0"/>
              </a:spcAft>
              <a:defRPr sz="10000">
                <a:solidFill>
                  <a:schemeClr val="tx1"/>
                </a:solidFill>
                <a:latin typeface="Times New Roman" panose="02020603050405020304" pitchFamily="18" charset="0"/>
              </a:defRPr>
            </a:lvl6pPr>
            <a:lvl7pPr marL="2971800" indent="-228600" defTabSz="4911725" eaLnBrk="0" fontAlgn="base" hangingPunct="0">
              <a:spcBef>
                <a:spcPct val="20000"/>
              </a:spcBef>
              <a:spcAft>
                <a:spcPct val="0"/>
              </a:spcAft>
              <a:defRPr sz="10000">
                <a:solidFill>
                  <a:schemeClr val="tx1"/>
                </a:solidFill>
                <a:latin typeface="Times New Roman" panose="02020603050405020304" pitchFamily="18" charset="0"/>
              </a:defRPr>
            </a:lvl7pPr>
            <a:lvl8pPr marL="3429000" indent="-228600" defTabSz="4911725" eaLnBrk="0" fontAlgn="base" hangingPunct="0">
              <a:spcBef>
                <a:spcPct val="20000"/>
              </a:spcBef>
              <a:spcAft>
                <a:spcPct val="0"/>
              </a:spcAft>
              <a:defRPr sz="10000">
                <a:solidFill>
                  <a:schemeClr val="tx1"/>
                </a:solidFill>
                <a:latin typeface="Times New Roman" panose="02020603050405020304" pitchFamily="18" charset="0"/>
              </a:defRPr>
            </a:lvl8pPr>
            <a:lvl9pPr marL="3886200" indent="-228600" defTabSz="4911725" eaLnBrk="0" fontAlgn="base" hangingPunct="0">
              <a:spcBef>
                <a:spcPct val="20000"/>
              </a:spcBef>
              <a:spcAft>
                <a:spcPct val="0"/>
              </a:spcAft>
              <a:defRPr sz="10000">
                <a:solidFill>
                  <a:schemeClr val="tx1"/>
                </a:solidFill>
                <a:latin typeface="Times New Roman" panose="02020603050405020304" pitchFamily="18" charset="0"/>
              </a:defRPr>
            </a:lvl9pPr>
          </a:lstStyle>
          <a:p>
            <a:pPr algn="ctr" eaLnBrk="1" hangingPunct="1"/>
            <a:r>
              <a:rPr lang="en-US" sz="5657">
                <a:latin typeface="Arial" panose="020B0604020202020204" pitchFamily="34" charset="0"/>
                <a:cs typeface="Arial" panose="020B0604020202020204" pitchFamily="34" charset="0"/>
              </a:rPr>
              <a:t>TEMPLATE INSTRUCTIONS</a:t>
            </a:r>
            <a:endParaRPr lang="en-US" altLang="en-US" sz="5143">
              <a:latin typeface="Arial" panose="020B0604020202020204" pitchFamily="34" charset="0"/>
              <a:cs typeface="Arial" panose="020B0604020202020204" pitchFamily="34" charset="0"/>
            </a:endParaRPr>
          </a:p>
          <a:p>
            <a:pPr marL="489851" indent="-489851" algn="just" eaLnBrk="1" hangingPunct="1">
              <a:buFont typeface="Arial" panose="020B0604020202020204" pitchFamily="34" charset="0"/>
              <a:buChar char="•"/>
            </a:pPr>
            <a:endParaRPr lang="en-US" altLang="en-US" sz="3086">
              <a:latin typeface="Arial" panose="020B0604020202020204" pitchFamily="34" charset="0"/>
              <a:cs typeface="Arial" panose="020B0604020202020204" pitchFamily="34" charset="0"/>
            </a:endParaRPr>
          </a:p>
          <a:p>
            <a:pPr marL="3909284" lvl="2" indent="-489851" algn="just" eaLnBrk="1" hangingPunct="1">
              <a:buFont typeface="Arial" panose="020B0604020202020204" pitchFamily="34" charset="0"/>
              <a:buChar char="•"/>
            </a:pPr>
            <a:endParaRPr lang="en-US" altLang="en-US" sz="100">
              <a:latin typeface="Arial" panose="020B0604020202020204" pitchFamily="34" charset="0"/>
              <a:cs typeface="Arial" panose="020B0604020202020204" pitchFamily="34" charset="0"/>
            </a:endParaRPr>
          </a:p>
          <a:p>
            <a:pPr marL="2332235" lvl="1" indent="-489851" algn="just" eaLnBrk="1" hangingPunct="1">
              <a:buFont typeface="Arial" panose="020B0604020202020204" pitchFamily="34" charset="0"/>
              <a:buChar char="•"/>
            </a:pPr>
            <a:endParaRPr lang="en-US" altLang="en-US" sz="100">
              <a:latin typeface="Arial" panose="020B0604020202020204" pitchFamily="34" charset="0"/>
              <a:cs typeface="Arial" panose="020B0604020202020204" pitchFamily="34" charset="0"/>
            </a:endParaRPr>
          </a:p>
          <a:p>
            <a:pPr marL="2332235" lvl="1" indent="-489851" algn="just" eaLnBrk="1" hangingPunct="1">
              <a:buFont typeface="Arial" panose="020B0604020202020204" pitchFamily="34" charset="0"/>
              <a:buChar char="•"/>
            </a:pPr>
            <a:r>
              <a:rPr lang="en-US" altLang="en-US" sz="100">
                <a:latin typeface="Arial" panose="020B0604020202020204" pitchFamily="34" charset="0"/>
                <a:cs typeface="Arial" panose="020B0604020202020204" pitchFamily="34" charset="0"/>
              </a:rPr>
              <a:t>T</a:t>
            </a:r>
            <a:endParaRPr lang="en-US" altLang="en-US" sz="100">
              <a:latin typeface="+mn-lt"/>
            </a:endParaRPr>
          </a:p>
        </p:txBody>
      </p:sp>
      <p:pic>
        <p:nvPicPr>
          <p:cNvPr id="2" name="Picture 3">
            <a:extLst>
              <a:ext uri="{FF2B5EF4-FFF2-40B4-BE49-F238E27FC236}">
                <a16:creationId xmlns:a16="http://schemas.microsoft.com/office/drawing/2014/main" id="{C347E5B5-FC47-88F7-DEBB-C4765927EA6B}"/>
              </a:ext>
            </a:extLst>
          </p:cNvPr>
          <p:cNvPicPr>
            <a:picLocks noChangeAspect="1"/>
          </p:cNvPicPr>
          <p:nvPr/>
        </p:nvPicPr>
        <p:blipFill>
          <a:blip r:embed="rId7"/>
          <a:srcRect/>
          <a:stretch/>
        </p:blipFill>
        <p:spPr>
          <a:xfrm>
            <a:off x="1199151" y="4397222"/>
            <a:ext cx="2956350" cy="636005"/>
          </a:xfrm>
          <a:prstGeom prst="rect">
            <a:avLst/>
          </a:prstGeom>
        </p:spPr>
      </p:pic>
      <p:sp>
        <p:nvSpPr>
          <p:cNvPr id="4" name="Oval 3">
            <a:extLst>
              <a:ext uri="{FF2B5EF4-FFF2-40B4-BE49-F238E27FC236}">
                <a16:creationId xmlns:a16="http://schemas.microsoft.com/office/drawing/2014/main" id="{DC8CDCAA-7628-647B-7C3C-22FCF288BDAD}"/>
              </a:ext>
            </a:extLst>
          </p:cNvPr>
          <p:cNvSpPr/>
          <p:nvPr/>
        </p:nvSpPr>
        <p:spPr>
          <a:xfrm>
            <a:off x="5293800" y="1293670"/>
            <a:ext cx="1950499" cy="2005497"/>
          </a:xfrm>
          <a:prstGeom prst="ellipse">
            <a:avLst/>
          </a:prstGeom>
          <a:noFill/>
          <a:ln w="85725">
            <a:solidFill>
              <a:srgbClr val="4366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23"/>
          </a:p>
        </p:txBody>
      </p:sp>
      <p:cxnSp>
        <p:nvCxnSpPr>
          <p:cNvPr id="20" name="Straight Arrow Connector 19">
            <a:extLst>
              <a:ext uri="{FF2B5EF4-FFF2-40B4-BE49-F238E27FC236}">
                <a16:creationId xmlns:a16="http://schemas.microsoft.com/office/drawing/2014/main" id="{A26A4FD5-C2C3-3187-B5DC-492B2A9BD6CA}"/>
              </a:ext>
            </a:extLst>
          </p:cNvPr>
          <p:cNvCxnSpPr>
            <a:cxnSpLocks/>
            <a:stCxn id="4" idx="2"/>
          </p:cNvCxnSpPr>
          <p:nvPr/>
        </p:nvCxnSpPr>
        <p:spPr>
          <a:xfrm flipH="1">
            <a:off x="2303466" y="2296419"/>
            <a:ext cx="2990334" cy="469501"/>
          </a:xfrm>
          <a:prstGeom prst="straightConnector1">
            <a:avLst/>
          </a:prstGeom>
          <a:ln w="152400">
            <a:solidFill>
              <a:srgbClr val="43666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2C6A59EC-9352-8E10-034A-EBBF07E170C1}"/>
              </a:ext>
            </a:extLst>
          </p:cNvPr>
          <p:cNvCxnSpPr>
            <a:cxnSpLocks/>
          </p:cNvCxnSpPr>
          <p:nvPr/>
        </p:nvCxnSpPr>
        <p:spPr>
          <a:xfrm flipH="1">
            <a:off x="3798633" y="2858950"/>
            <a:ext cx="1680648" cy="1270111"/>
          </a:xfrm>
          <a:prstGeom prst="straightConnector1">
            <a:avLst/>
          </a:prstGeom>
          <a:ln w="152400">
            <a:solidFill>
              <a:srgbClr val="436661"/>
            </a:solidFill>
            <a:tailEnd type="triangle"/>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33470F98-44B7-F0D9-1E6F-C6FB9711C552}"/>
              </a:ext>
            </a:extLst>
          </p:cNvPr>
          <p:cNvSpPr>
            <a:spLocks noChangeArrowheads="1"/>
          </p:cNvSpPr>
          <p:nvPr/>
        </p:nvSpPr>
        <p:spPr bwMode="auto">
          <a:xfrm>
            <a:off x="36090873" y="28697737"/>
            <a:ext cx="3065890" cy="1074900"/>
          </a:xfrm>
          <a:prstGeom prst="rect">
            <a:avLst/>
          </a:prstGeom>
          <a:noFill/>
          <a:ln w="12700">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438853" tIns="219426" rIns="438853" bIns="219426"/>
          <a:lstStyle>
            <a:lvl1pPr defTabSz="4911725" eaLnBrk="0" hangingPunct="0">
              <a:spcBef>
                <a:spcPct val="20000"/>
              </a:spcBef>
              <a:spcAft>
                <a:spcPct val="25000"/>
              </a:spcAft>
              <a:defRPr sz="18000">
                <a:solidFill>
                  <a:schemeClr val="tx1"/>
                </a:solidFill>
                <a:latin typeface="Times New Roman" panose="02020603050405020304" pitchFamily="18" charset="0"/>
              </a:defRPr>
            </a:lvl1pPr>
            <a:lvl2pPr marL="2149475" indent="-1535113" defTabSz="4911725" eaLnBrk="0" hangingPunct="0">
              <a:spcBef>
                <a:spcPct val="20000"/>
              </a:spcBef>
              <a:buClr>
                <a:srgbClr val="CC0000"/>
              </a:buClr>
              <a:buSzPct val="90000"/>
              <a:buFont typeface="Wingdings" panose="05000000000000000000" pitchFamily="2" charset="2"/>
              <a:buChar char="§"/>
              <a:defRPr sz="13400">
                <a:solidFill>
                  <a:schemeClr val="tx1"/>
                </a:solidFill>
                <a:latin typeface="Times New Roman" panose="02020603050405020304" pitchFamily="18" charset="0"/>
              </a:defRPr>
            </a:lvl2pPr>
            <a:lvl3pPr marL="3989388" indent="-1227138" defTabSz="4911725" eaLnBrk="0" hangingPunct="0">
              <a:spcBef>
                <a:spcPct val="40000"/>
              </a:spcBef>
              <a:buChar char="•"/>
              <a:defRPr sz="11200" i="1">
                <a:solidFill>
                  <a:schemeClr val="tx1"/>
                </a:solidFill>
                <a:latin typeface="Times New Roman" panose="02020603050405020304" pitchFamily="18" charset="0"/>
              </a:defRPr>
            </a:lvl3pPr>
            <a:lvl4pPr marL="6759575" indent="-1227138" defTabSz="4911725" eaLnBrk="0" hangingPunct="0">
              <a:spcBef>
                <a:spcPct val="40000"/>
              </a:spcBef>
              <a:buChar char="–"/>
              <a:defRPr sz="10000">
                <a:solidFill>
                  <a:schemeClr val="tx1"/>
                </a:solidFill>
                <a:latin typeface="Times New Roman" panose="02020603050405020304" pitchFamily="18" charset="0"/>
              </a:defRPr>
            </a:lvl4pPr>
            <a:lvl5pPr marL="2057400" indent="-228600" defTabSz="4911725" eaLnBrk="0" hangingPunct="0">
              <a:spcBef>
                <a:spcPct val="20000"/>
              </a:spcBef>
              <a:defRPr sz="10000">
                <a:solidFill>
                  <a:schemeClr val="tx1"/>
                </a:solidFill>
                <a:latin typeface="Times New Roman" panose="02020603050405020304" pitchFamily="18" charset="0"/>
              </a:defRPr>
            </a:lvl5pPr>
            <a:lvl6pPr marL="2514600" indent="-228600" defTabSz="4911725" eaLnBrk="0" fontAlgn="base" hangingPunct="0">
              <a:spcBef>
                <a:spcPct val="20000"/>
              </a:spcBef>
              <a:spcAft>
                <a:spcPct val="0"/>
              </a:spcAft>
              <a:defRPr sz="10000">
                <a:solidFill>
                  <a:schemeClr val="tx1"/>
                </a:solidFill>
                <a:latin typeface="Times New Roman" panose="02020603050405020304" pitchFamily="18" charset="0"/>
              </a:defRPr>
            </a:lvl6pPr>
            <a:lvl7pPr marL="2971800" indent="-228600" defTabSz="4911725" eaLnBrk="0" fontAlgn="base" hangingPunct="0">
              <a:spcBef>
                <a:spcPct val="20000"/>
              </a:spcBef>
              <a:spcAft>
                <a:spcPct val="0"/>
              </a:spcAft>
              <a:defRPr sz="10000">
                <a:solidFill>
                  <a:schemeClr val="tx1"/>
                </a:solidFill>
                <a:latin typeface="Times New Roman" panose="02020603050405020304" pitchFamily="18" charset="0"/>
              </a:defRPr>
            </a:lvl7pPr>
            <a:lvl8pPr marL="3429000" indent="-228600" defTabSz="4911725" eaLnBrk="0" fontAlgn="base" hangingPunct="0">
              <a:spcBef>
                <a:spcPct val="20000"/>
              </a:spcBef>
              <a:spcAft>
                <a:spcPct val="0"/>
              </a:spcAft>
              <a:defRPr sz="10000">
                <a:solidFill>
                  <a:schemeClr val="tx1"/>
                </a:solidFill>
                <a:latin typeface="Times New Roman" panose="02020603050405020304" pitchFamily="18" charset="0"/>
              </a:defRPr>
            </a:lvl8pPr>
            <a:lvl9pPr marL="3886200" indent="-228600" defTabSz="4911725" eaLnBrk="0" fontAlgn="base" hangingPunct="0">
              <a:spcBef>
                <a:spcPct val="20000"/>
              </a:spcBef>
              <a:spcAft>
                <a:spcPct val="0"/>
              </a:spcAft>
              <a:defRPr sz="10000">
                <a:solidFill>
                  <a:schemeClr val="tx1"/>
                </a:solidFill>
                <a:latin typeface="Times New Roman" panose="02020603050405020304" pitchFamily="18" charset="0"/>
              </a:defRPr>
            </a:lvl9pPr>
          </a:lstStyle>
          <a:p>
            <a:pPr algn="ctr" eaLnBrk="1" hangingPunct="1"/>
            <a:r>
              <a:rPr lang="en-US" sz="4629" b="1">
                <a:latin typeface="Arial Narrow" panose="020B0604020202020204" pitchFamily="34" charset="0"/>
                <a:cs typeface="Arial Narrow" panose="020B0604020202020204" pitchFamily="34" charset="0"/>
              </a:rPr>
              <a:t>Thrust 1</a:t>
            </a:r>
            <a:endParaRPr lang="en-US" altLang="en-US" sz="4629" b="1">
              <a:latin typeface="Arial Narrow" panose="020B0604020202020204" pitchFamily="34" charset="0"/>
              <a:cs typeface="Arial Narrow" panose="020B0604020202020204" pitchFamily="34" charset="0"/>
            </a:endParaRPr>
          </a:p>
        </p:txBody>
      </p:sp>
      <p:sp>
        <p:nvSpPr>
          <p:cNvPr id="32" name="Rectangle 31">
            <a:extLst>
              <a:ext uri="{FF2B5EF4-FFF2-40B4-BE49-F238E27FC236}">
                <a16:creationId xmlns:a16="http://schemas.microsoft.com/office/drawing/2014/main" id="{1977105F-BFA7-C5BD-8B5F-443DEA046DA9}"/>
              </a:ext>
            </a:extLst>
          </p:cNvPr>
          <p:cNvSpPr>
            <a:spLocks noChangeArrowheads="1"/>
          </p:cNvSpPr>
          <p:nvPr/>
        </p:nvSpPr>
        <p:spPr bwMode="auto">
          <a:xfrm>
            <a:off x="38638990" y="31009458"/>
            <a:ext cx="3065889" cy="1074900"/>
          </a:xfrm>
          <a:prstGeom prst="rect">
            <a:avLst/>
          </a:prstGeom>
          <a:noFill/>
          <a:ln w="12700">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438853" tIns="219426" rIns="438853" bIns="219426"/>
          <a:lstStyle>
            <a:lvl1pPr defTabSz="4911725" eaLnBrk="0" hangingPunct="0">
              <a:spcBef>
                <a:spcPct val="20000"/>
              </a:spcBef>
              <a:spcAft>
                <a:spcPct val="25000"/>
              </a:spcAft>
              <a:defRPr sz="18000">
                <a:solidFill>
                  <a:schemeClr val="tx1"/>
                </a:solidFill>
                <a:latin typeface="Times New Roman" panose="02020603050405020304" pitchFamily="18" charset="0"/>
              </a:defRPr>
            </a:lvl1pPr>
            <a:lvl2pPr marL="2149475" indent="-1535113" defTabSz="4911725" eaLnBrk="0" hangingPunct="0">
              <a:spcBef>
                <a:spcPct val="20000"/>
              </a:spcBef>
              <a:buClr>
                <a:srgbClr val="CC0000"/>
              </a:buClr>
              <a:buSzPct val="90000"/>
              <a:buFont typeface="Wingdings" panose="05000000000000000000" pitchFamily="2" charset="2"/>
              <a:buChar char="§"/>
              <a:defRPr sz="13400">
                <a:solidFill>
                  <a:schemeClr val="tx1"/>
                </a:solidFill>
                <a:latin typeface="Times New Roman" panose="02020603050405020304" pitchFamily="18" charset="0"/>
              </a:defRPr>
            </a:lvl2pPr>
            <a:lvl3pPr marL="3989388" indent="-1227138" defTabSz="4911725" eaLnBrk="0" hangingPunct="0">
              <a:spcBef>
                <a:spcPct val="40000"/>
              </a:spcBef>
              <a:buChar char="•"/>
              <a:defRPr sz="11200" i="1">
                <a:solidFill>
                  <a:schemeClr val="tx1"/>
                </a:solidFill>
                <a:latin typeface="Times New Roman" panose="02020603050405020304" pitchFamily="18" charset="0"/>
              </a:defRPr>
            </a:lvl3pPr>
            <a:lvl4pPr marL="6759575" indent="-1227138" defTabSz="4911725" eaLnBrk="0" hangingPunct="0">
              <a:spcBef>
                <a:spcPct val="40000"/>
              </a:spcBef>
              <a:buChar char="–"/>
              <a:defRPr sz="10000">
                <a:solidFill>
                  <a:schemeClr val="tx1"/>
                </a:solidFill>
                <a:latin typeface="Times New Roman" panose="02020603050405020304" pitchFamily="18" charset="0"/>
              </a:defRPr>
            </a:lvl4pPr>
            <a:lvl5pPr marL="2057400" indent="-228600" defTabSz="4911725" eaLnBrk="0" hangingPunct="0">
              <a:spcBef>
                <a:spcPct val="20000"/>
              </a:spcBef>
              <a:defRPr sz="10000">
                <a:solidFill>
                  <a:schemeClr val="tx1"/>
                </a:solidFill>
                <a:latin typeface="Times New Roman" panose="02020603050405020304" pitchFamily="18" charset="0"/>
              </a:defRPr>
            </a:lvl5pPr>
            <a:lvl6pPr marL="2514600" indent="-228600" defTabSz="4911725" eaLnBrk="0" fontAlgn="base" hangingPunct="0">
              <a:spcBef>
                <a:spcPct val="20000"/>
              </a:spcBef>
              <a:spcAft>
                <a:spcPct val="0"/>
              </a:spcAft>
              <a:defRPr sz="10000">
                <a:solidFill>
                  <a:schemeClr val="tx1"/>
                </a:solidFill>
                <a:latin typeface="Times New Roman" panose="02020603050405020304" pitchFamily="18" charset="0"/>
              </a:defRPr>
            </a:lvl6pPr>
            <a:lvl7pPr marL="2971800" indent="-228600" defTabSz="4911725" eaLnBrk="0" fontAlgn="base" hangingPunct="0">
              <a:spcBef>
                <a:spcPct val="20000"/>
              </a:spcBef>
              <a:spcAft>
                <a:spcPct val="0"/>
              </a:spcAft>
              <a:defRPr sz="10000">
                <a:solidFill>
                  <a:schemeClr val="tx1"/>
                </a:solidFill>
                <a:latin typeface="Times New Roman" panose="02020603050405020304" pitchFamily="18" charset="0"/>
              </a:defRPr>
            </a:lvl7pPr>
            <a:lvl8pPr marL="3429000" indent="-228600" defTabSz="4911725" eaLnBrk="0" fontAlgn="base" hangingPunct="0">
              <a:spcBef>
                <a:spcPct val="20000"/>
              </a:spcBef>
              <a:spcAft>
                <a:spcPct val="0"/>
              </a:spcAft>
              <a:defRPr sz="10000">
                <a:solidFill>
                  <a:schemeClr val="tx1"/>
                </a:solidFill>
                <a:latin typeface="Times New Roman" panose="02020603050405020304" pitchFamily="18" charset="0"/>
              </a:defRPr>
            </a:lvl8pPr>
            <a:lvl9pPr marL="3886200" indent="-228600" defTabSz="4911725" eaLnBrk="0" fontAlgn="base" hangingPunct="0">
              <a:spcBef>
                <a:spcPct val="20000"/>
              </a:spcBef>
              <a:spcAft>
                <a:spcPct val="0"/>
              </a:spcAft>
              <a:defRPr sz="10000">
                <a:solidFill>
                  <a:schemeClr val="tx1"/>
                </a:solidFill>
                <a:latin typeface="Times New Roman" panose="02020603050405020304" pitchFamily="18" charset="0"/>
              </a:defRPr>
            </a:lvl9pPr>
          </a:lstStyle>
          <a:p>
            <a:pPr algn="ctr" eaLnBrk="1" hangingPunct="1"/>
            <a:r>
              <a:rPr lang="en-US" sz="4629" b="1">
                <a:latin typeface="Arial Narrow" panose="020B0604020202020204" pitchFamily="34" charset="0"/>
                <a:cs typeface="Arial Narrow" panose="020B0604020202020204" pitchFamily="34" charset="0"/>
              </a:rPr>
              <a:t>Thrust 3</a:t>
            </a:r>
            <a:endParaRPr lang="en-US" altLang="en-US" sz="4629" b="1">
              <a:latin typeface="Arial Narrow" panose="020B0604020202020204" pitchFamily="34" charset="0"/>
              <a:cs typeface="Arial Narrow" panose="020B0604020202020204" pitchFamily="34" charset="0"/>
            </a:endParaRPr>
          </a:p>
        </p:txBody>
      </p:sp>
      <p:sp>
        <p:nvSpPr>
          <p:cNvPr id="33" name="Rectangle 32">
            <a:extLst>
              <a:ext uri="{FF2B5EF4-FFF2-40B4-BE49-F238E27FC236}">
                <a16:creationId xmlns:a16="http://schemas.microsoft.com/office/drawing/2014/main" id="{28A4A919-8613-ED24-9113-C3028BF47B29}"/>
              </a:ext>
            </a:extLst>
          </p:cNvPr>
          <p:cNvSpPr>
            <a:spLocks noChangeArrowheads="1"/>
          </p:cNvSpPr>
          <p:nvPr/>
        </p:nvSpPr>
        <p:spPr bwMode="auto">
          <a:xfrm>
            <a:off x="33648323" y="31009458"/>
            <a:ext cx="3065889" cy="1074900"/>
          </a:xfrm>
          <a:prstGeom prst="rect">
            <a:avLst/>
          </a:prstGeom>
          <a:noFill/>
          <a:ln w="12700">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438853" tIns="219426" rIns="438853" bIns="219426"/>
          <a:lstStyle>
            <a:lvl1pPr defTabSz="4911725" eaLnBrk="0" hangingPunct="0">
              <a:spcBef>
                <a:spcPct val="20000"/>
              </a:spcBef>
              <a:spcAft>
                <a:spcPct val="25000"/>
              </a:spcAft>
              <a:defRPr sz="18000">
                <a:solidFill>
                  <a:schemeClr val="tx1"/>
                </a:solidFill>
                <a:latin typeface="Times New Roman" panose="02020603050405020304" pitchFamily="18" charset="0"/>
              </a:defRPr>
            </a:lvl1pPr>
            <a:lvl2pPr marL="2149475" indent="-1535113" defTabSz="4911725" eaLnBrk="0" hangingPunct="0">
              <a:spcBef>
                <a:spcPct val="20000"/>
              </a:spcBef>
              <a:buClr>
                <a:srgbClr val="CC0000"/>
              </a:buClr>
              <a:buSzPct val="90000"/>
              <a:buFont typeface="Wingdings" panose="05000000000000000000" pitchFamily="2" charset="2"/>
              <a:buChar char="§"/>
              <a:defRPr sz="13400">
                <a:solidFill>
                  <a:schemeClr val="tx1"/>
                </a:solidFill>
                <a:latin typeface="Times New Roman" panose="02020603050405020304" pitchFamily="18" charset="0"/>
              </a:defRPr>
            </a:lvl2pPr>
            <a:lvl3pPr marL="3989388" indent="-1227138" defTabSz="4911725" eaLnBrk="0" hangingPunct="0">
              <a:spcBef>
                <a:spcPct val="40000"/>
              </a:spcBef>
              <a:buChar char="•"/>
              <a:defRPr sz="11200" i="1">
                <a:solidFill>
                  <a:schemeClr val="tx1"/>
                </a:solidFill>
                <a:latin typeface="Times New Roman" panose="02020603050405020304" pitchFamily="18" charset="0"/>
              </a:defRPr>
            </a:lvl3pPr>
            <a:lvl4pPr marL="6759575" indent="-1227138" defTabSz="4911725" eaLnBrk="0" hangingPunct="0">
              <a:spcBef>
                <a:spcPct val="40000"/>
              </a:spcBef>
              <a:buChar char="–"/>
              <a:defRPr sz="10000">
                <a:solidFill>
                  <a:schemeClr val="tx1"/>
                </a:solidFill>
                <a:latin typeface="Times New Roman" panose="02020603050405020304" pitchFamily="18" charset="0"/>
              </a:defRPr>
            </a:lvl4pPr>
            <a:lvl5pPr marL="2057400" indent="-228600" defTabSz="4911725" eaLnBrk="0" hangingPunct="0">
              <a:spcBef>
                <a:spcPct val="20000"/>
              </a:spcBef>
              <a:defRPr sz="10000">
                <a:solidFill>
                  <a:schemeClr val="tx1"/>
                </a:solidFill>
                <a:latin typeface="Times New Roman" panose="02020603050405020304" pitchFamily="18" charset="0"/>
              </a:defRPr>
            </a:lvl5pPr>
            <a:lvl6pPr marL="2514600" indent="-228600" defTabSz="4911725" eaLnBrk="0" fontAlgn="base" hangingPunct="0">
              <a:spcBef>
                <a:spcPct val="20000"/>
              </a:spcBef>
              <a:spcAft>
                <a:spcPct val="0"/>
              </a:spcAft>
              <a:defRPr sz="10000">
                <a:solidFill>
                  <a:schemeClr val="tx1"/>
                </a:solidFill>
                <a:latin typeface="Times New Roman" panose="02020603050405020304" pitchFamily="18" charset="0"/>
              </a:defRPr>
            </a:lvl6pPr>
            <a:lvl7pPr marL="2971800" indent="-228600" defTabSz="4911725" eaLnBrk="0" fontAlgn="base" hangingPunct="0">
              <a:spcBef>
                <a:spcPct val="20000"/>
              </a:spcBef>
              <a:spcAft>
                <a:spcPct val="0"/>
              </a:spcAft>
              <a:defRPr sz="10000">
                <a:solidFill>
                  <a:schemeClr val="tx1"/>
                </a:solidFill>
                <a:latin typeface="Times New Roman" panose="02020603050405020304" pitchFamily="18" charset="0"/>
              </a:defRPr>
            </a:lvl7pPr>
            <a:lvl8pPr marL="3429000" indent="-228600" defTabSz="4911725" eaLnBrk="0" fontAlgn="base" hangingPunct="0">
              <a:spcBef>
                <a:spcPct val="20000"/>
              </a:spcBef>
              <a:spcAft>
                <a:spcPct val="0"/>
              </a:spcAft>
              <a:defRPr sz="10000">
                <a:solidFill>
                  <a:schemeClr val="tx1"/>
                </a:solidFill>
                <a:latin typeface="Times New Roman" panose="02020603050405020304" pitchFamily="18" charset="0"/>
              </a:defRPr>
            </a:lvl8pPr>
            <a:lvl9pPr marL="3886200" indent="-228600" defTabSz="4911725" eaLnBrk="0" fontAlgn="base" hangingPunct="0">
              <a:spcBef>
                <a:spcPct val="20000"/>
              </a:spcBef>
              <a:spcAft>
                <a:spcPct val="0"/>
              </a:spcAft>
              <a:defRPr sz="10000">
                <a:solidFill>
                  <a:schemeClr val="tx1"/>
                </a:solidFill>
                <a:latin typeface="Times New Roman" panose="02020603050405020304" pitchFamily="18" charset="0"/>
              </a:defRPr>
            </a:lvl9pPr>
          </a:lstStyle>
          <a:p>
            <a:pPr algn="ctr" eaLnBrk="1" hangingPunct="1"/>
            <a:r>
              <a:rPr lang="en-US" sz="4629" b="1">
                <a:latin typeface="Arial Narrow" panose="020B0604020202020204" pitchFamily="34" charset="0"/>
                <a:cs typeface="Arial Narrow" panose="020B0604020202020204" pitchFamily="34" charset="0"/>
              </a:rPr>
              <a:t>Thrust 2</a:t>
            </a:r>
            <a:endParaRPr lang="en-US" altLang="en-US" sz="4629" b="1">
              <a:latin typeface="Arial Narrow" panose="020B0604020202020204" pitchFamily="34" charset="0"/>
              <a:cs typeface="Arial Narrow" panose="020B0604020202020204" pitchFamily="34" charset="0"/>
            </a:endParaRPr>
          </a:p>
        </p:txBody>
      </p:sp>
      <p:sp>
        <p:nvSpPr>
          <p:cNvPr id="35" name="TextBox 14">
            <a:extLst>
              <a:ext uri="{FF2B5EF4-FFF2-40B4-BE49-F238E27FC236}">
                <a16:creationId xmlns:a16="http://schemas.microsoft.com/office/drawing/2014/main" id="{BFD5EC74-F57E-D035-FC2F-CEAF8C76FB66}"/>
              </a:ext>
            </a:extLst>
          </p:cNvPr>
          <p:cNvSpPr txBox="1"/>
          <p:nvPr/>
        </p:nvSpPr>
        <p:spPr>
          <a:xfrm>
            <a:off x="32455247" y="27869800"/>
            <a:ext cx="10337143" cy="769441"/>
          </a:xfrm>
          <a:prstGeom prst="rect">
            <a:avLst/>
          </a:prstGeom>
          <a:solidFill>
            <a:srgbClr val="248351"/>
          </a:solidFill>
        </p:spPr>
        <p:txBody>
          <a:bodyPr wrap="square" rtlCol="0">
            <a:spAutoFit/>
          </a:bodyPr>
          <a:lstStyle/>
          <a:p>
            <a:pPr algn="ctr"/>
            <a:r>
              <a:rPr lang="en-US" sz="4400" b="1">
                <a:solidFill>
                  <a:schemeClr val="bg1"/>
                </a:solidFill>
                <a:latin typeface="Arial" panose="020B0604020202020204" pitchFamily="34" charset="0"/>
                <a:cs typeface="Arial" panose="020B0604020202020204" pitchFamily="34" charset="0"/>
              </a:rPr>
              <a:t>Thrust Interactions</a:t>
            </a:r>
            <a:endParaRPr lang="en-IE" sz="4400" b="1">
              <a:solidFill>
                <a:schemeClr val="bg1"/>
              </a:solidFill>
              <a:latin typeface="Arial" panose="020B0604020202020204" pitchFamily="34" charset="0"/>
              <a:cs typeface="Arial" panose="020B0604020202020204" pitchFamily="34" charset="0"/>
            </a:endParaRPr>
          </a:p>
        </p:txBody>
      </p:sp>
      <p:sp>
        <p:nvSpPr>
          <p:cNvPr id="36" name="Oval 35">
            <a:extLst>
              <a:ext uri="{FF2B5EF4-FFF2-40B4-BE49-F238E27FC236}">
                <a16:creationId xmlns:a16="http://schemas.microsoft.com/office/drawing/2014/main" id="{09CC471E-535A-3DB1-89EF-A18DD3F37BFB}"/>
              </a:ext>
            </a:extLst>
          </p:cNvPr>
          <p:cNvSpPr/>
          <p:nvPr/>
        </p:nvSpPr>
        <p:spPr>
          <a:xfrm>
            <a:off x="33648323" y="31009459"/>
            <a:ext cx="3065889" cy="1270191"/>
          </a:xfrm>
          <a:prstGeom prst="ellipse">
            <a:avLst/>
          </a:prstGeom>
          <a:noFill/>
          <a:ln w="76200">
            <a:solidFill>
              <a:srgbClr val="2483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23"/>
          </a:p>
        </p:txBody>
      </p:sp>
      <p:cxnSp>
        <p:nvCxnSpPr>
          <p:cNvPr id="37" name="Straight Arrow Connector 36">
            <a:extLst>
              <a:ext uri="{FF2B5EF4-FFF2-40B4-BE49-F238E27FC236}">
                <a16:creationId xmlns:a16="http://schemas.microsoft.com/office/drawing/2014/main" id="{E03C94CB-0AF1-C944-BEB8-8545F628744E}"/>
              </a:ext>
            </a:extLst>
          </p:cNvPr>
          <p:cNvCxnSpPr>
            <a:cxnSpLocks/>
          </p:cNvCxnSpPr>
          <p:nvPr/>
        </p:nvCxnSpPr>
        <p:spPr>
          <a:xfrm flipV="1">
            <a:off x="36090873" y="29880922"/>
            <a:ext cx="836640" cy="1011714"/>
          </a:xfrm>
          <a:prstGeom prst="straightConnector1">
            <a:avLst/>
          </a:prstGeom>
          <a:ln w="152400">
            <a:solidFill>
              <a:srgbClr val="24835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13F162CA-4633-DA89-A3A8-241B78C61818}"/>
              </a:ext>
            </a:extLst>
          </p:cNvPr>
          <p:cNvCxnSpPr>
            <a:cxnSpLocks/>
          </p:cNvCxnSpPr>
          <p:nvPr/>
        </p:nvCxnSpPr>
        <p:spPr>
          <a:xfrm flipV="1">
            <a:off x="37173160" y="31708559"/>
            <a:ext cx="1409847" cy="17092"/>
          </a:xfrm>
          <a:prstGeom prst="straightConnector1">
            <a:avLst/>
          </a:prstGeom>
          <a:ln w="152400">
            <a:solidFill>
              <a:srgbClr val="248351"/>
            </a:solidFill>
            <a:tailEnd type="triangle"/>
          </a:ln>
        </p:spPr>
        <p:style>
          <a:lnRef idx="1">
            <a:schemeClr val="accent1"/>
          </a:lnRef>
          <a:fillRef idx="0">
            <a:schemeClr val="accent1"/>
          </a:fillRef>
          <a:effectRef idx="0">
            <a:schemeClr val="accent1"/>
          </a:effectRef>
          <a:fontRef idx="minor">
            <a:schemeClr val="tx1"/>
          </a:fontRef>
        </p:style>
      </p:cxnSp>
      <p:sp>
        <p:nvSpPr>
          <p:cNvPr id="62" name="Rectangle 61">
            <a:extLst>
              <a:ext uri="{FF2B5EF4-FFF2-40B4-BE49-F238E27FC236}">
                <a16:creationId xmlns:a16="http://schemas.microsoft.com/office/drawing/2014/main" id="{9D658B9B-831C-D8A3-9386-C6EFD9144BC0}"/>
              </a:ext>
            </a:extLst>
          </p:cNvPr>
          <p:cNvSpPr>
            <a:spLocks noChangeArrowheads="1"/>
          </p:cNvSpPr>
          <p:nvPr/>
        </p:nvSpPr>
        <p:spPr bwMode="auto">
          <a:xfrm>
            <a:off x="23347746" y="23680052"/>
            <a:ext cx="7123099" cy="5215233"/>
          </a:xfrm>
          <a:prstGeom prst="rect">
            <a:avLst/>
          </a:prstGeom>
          <a:noFill/>
          <a:ln w="12700">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438853" tIns="219426" rIns="438853" bIns="219426"/>
          <a:lstStyle>
            <a:lvl1pPr defTabSz="4911725" eaLnBrk="0" hangingPunct="0">
              <a:spcBef>
                <a:spcPct val="20000"/>
              </a:spcBef>
              <a:spcAft>
                <a:spcPct val="25000"/>
              </a:spcAft>
              <a:defRPr sz="18000">
                <a:solidFill>
                  <a:schemeClr val="tx1"/>
                </a:solidFill>
                <a:latin typeface="Times New Roman" panose="02020603050405020304" pitchFamily="18" charset="0"/>
              </a:defRPr>
            </a:lvl1pPr>
            <a:lvl2pPr marL="2149475" indent="-1535113" defTabSz="4911725" eaLnBrk="0" hangingPunct="0">
              <a:spcBef>
                <a:spcPct val="20000"/>
              </a:spcBef>
              <a:buClr>
                <a:srgbClr val="CC0000"/>
              </a:buClr>
              <a:buSzPct val="90000"/>
              <a:buFont typeface="Wingdings" panose="05000000000000000000" pitchFamily="2" charset="2"/>
              <a:buChar char="§"/>
              <a:defRPr sz="13400">
                <a:solidFill>
                  <a:schemeClr val="tx1"/>
                </a:solidFill>
                <a:latin typeface="Times New Roman" panose="02020603050405020304" pitchFamily="18" charset="0"/>
              </a:defRPr>
            </a:lvl2pPr>
            <a:lvl3pPr marL="3989388" indent="-1227138" defTabSz="4911725" eaLnBrk="0" hangingPunct="0">
              <a:spcBef>
                <a:spcPct val="40000"/>
              </a:spcBef>
              <a:buChar char="•"/>
              <a:defRPr sz="11200" i="1">
                <a:solidFill>
                  <a:schemeClr val="tx1"/>
                </a:solidFill>
                <a:latin typeface="Times New Roman" panose="02020603050405020304" pitchFamily="18" charset="0"/>
              </a:defRPr>
            </a:lvl3pPr>
            <a:lvl4pPr marL="6759575" indent="-1227138" defTabSz="4911725" eaLnBrk="0" hangingPunct="0">
              <a:spcBef>
                <a:spcPct val="40000"/>
              </a:spcBef>
              <a:buChar char="–"/>
              <a:defRPr sz="10000">
                <a:solidFill>
                  <a:schemeClr val="tx1"/>
                </a:solidFill>
                <a:latin typeface="Times New Roman" panose="02020603050405020304" pitchFamily="18" charset="0"/>
              </a:defRPr>
            </a:lvl4pPr>
            <a:lvl5pPr marL="2057400" indent="-228600" defTabSz="4911725" eaLnBrk="0" hangingPunct="0">
              <a:spcBef>
                <a:spcPct val="20000"/>
              </a:spcBef>
              <a:defRPr sz="10000">
                <a:solidFill>
                  <a:schemeClr val="tx1"/>
                </a:solidFill>
                <a:latin typeface="Times New Roman" panose="02020603050405020304" pitchFamily="18" charset="0"/>
              </a:defRPr>
            </a:lvl5pPr>
            <a:lvl6pPr marL="2514600" indent="-228600" defTabSz="4911725" eaLnBrk="0" fontAlgn="base" hangingPunct="0">
              <a:spcBef>
                <a:spcPct val="20000"/>
              </a:spcBef>
              <a:spcAft>
                <a:spcPct val="0"/>
              </a:spcAft>
              <a:defRPr sz="10000">
                <a:solidFill>
                  <a:schemeClr val="tx1"/>
                </a:solidFill>
                <a:latin typeface="Times New Roman" panose="02020603050405020304" pitchFamily="18" charset="0"/>
              </a:defRPr>
            </a:lvl6pPr>
            <a:lvl7pPr marL="2971800" indent="-228600" defTabSz="4911725" eaLnBrk="0" fontAlgn="base" hangingPunct="0">
              <a:spcBef>
                <a:spcPct val="20000"/>
              </a:spcBef>
              <a:spcAft>
                <a:spcPct val="0"/>
              </a:spcAft>
              <a:defRPr sz="10000">
                <a:solidFill>
                  <a:schemeClr val="tx1"/>
                </a:solidFill>
                <a:latin typeface="Times New Roman" panose="02020603050405020304" pitchFamily="18" charset="0"/>
              </a:defRPr>
            </a:lvl7pPr>
            <a:lvl8pPr marL="3429000" indent="-228600" defTabSz="4911725" eaLnBrk="0" fontAlgn="base" hangingPunct="0">
              <a:spcBef>
                <a:spcPct val="20000"/>
              </a:spcBef>
              <a:spcAft>
                <a:spcPct val="0"/>
              </a:spcAft>
              <a:defRPr sz="10000">
                <a:solidFill>
                  <a:schemeClr val="tx1"/>
                </a:solidFill>
                <a:latin typeface="Times New Roman" panose="02020603050405020304" pitchFamily="18" charset="0"/>
              </a:defRPr>
            </a:lvl8pPr>
            <a:lvl9pPr marL="3886200" indent="-228600" defTabSz="4911725" eaLnBrk="0" fontAlgn="base" hangingPunct="0">
              <a:spcBef>
                <a:spcPct val="20000"/>
              </a:spcBef>
              <a:spcAft>
                <a:spcPct val="0"/>
              </a:spcAft>
              <a:defRPr sz="10000">
                <a:solidFill>
                  <a:schemeClr val="tx1"/>
                </a:solidFill>
                <a:latin typeface="Times New Roman" panose="02020603050405020304" pitchFamily="18" charset="0"/>
              </a:defRPr>
            </a:lvl9pPr>
          </a:lstStyle>
          <a:p>
            <a:pPr eaLnBrk="1" hangingPunct="1"/>
            <a:r>
              <a:rPr lang="en-US" sz="3000" dirty="0">
                <a:latin typeface="Arial" panose="020B0604020202020204" pitchFamily="34" charset="0"/>
                <a:cs typeface="Arial" panose="020B0604020202020204" pitchFamily="34" charset="0"/>
              </a:rPr>
              <a:t>In the lower right-hand corner, please circle the primary thrust that this project falls within. And indicate with arrows the other thrusts that are incorporated into this project, if any. An example is given below.</a:t>
            </a:r>
            <a:endParaRPr lang="en-US" altLang="en-US" sz="3000"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B1425C21-FCAB-B250-7857-C95DE9A32B7E}"/>
              </a:ext>
            </a:extLst>
          </p:cNvPr>
          <p:cNvSpPr txBox="1"/>
          <p:nvPr/>
        </p:nvSpPr>
        <p:spPr>
          <a:xfrm>
            <a:off x="10921181" y="16245037"/>
            <a:ext cx="22078334" cy="369332"/>
          </a:xfrm>
          <a:prstGeom prst="rect">
            <a:avLst/>
          </a:prstGeom>
          <a:noFill/>
        </p:spPr>
        <p:txBody>
          <a:bodyPr wrap="square">
            <a:spAutoFit/>
          </a:bodyPr>
          <a:lstStyle/>
          <a:p>
            <a:pPr marL="2332235" lvl="1" indent="-489851" eaLnBrk="1" hangingPunct="1">
              <a:buFont typeface="Arial" panose="020B0604020202020204" pitchFamily="34" charset="0"/>
              <a:buChar char="•"/>
            </a:pPr>
            <a:endParaRPr lang="en-US" altLang="en-US" sz="1800" dirty="0">
              <a:latin typeface="Arial" panose="020B0604020202020204" pitchFamily="34" charset="0"/>
              <a:cs typeface="Arial" panose="020B0604020202020204" pitchFamily="34" charset="0"/>
            </a:endParaRPr>
          </a:p>
        </p:txBody>
      </p:sp>
      <p:grpSp>
        <p:nvGrpSpPr>
          <p:cNvPr id="5" name="Group 4">
            <a:extLst>
              <a:ext uri="{FF2B5EF4-FFF2-40B4-BE49-F238E27FC236}">
                <a16:creationId xmlns:a16="http://schemas.microsoft.com/office/drawing/2014/main" id="{BFAD47A2-214C-5337-AAB5-29153581CFB2}"/>
              </a:ext>
            </a:extLst>
          </p:cNvPr>
          <p:cNvGrpSpPr/>
          <p:nvPr/>
        </p:nvGrpSpPr>
        <p:grpSpPr>
          <a:xfrm>
            <a:off x="37031375" y="237735"/>
            <a:ext cx="6148023" cy="5487551"/>
            <a:chOff x="43163213" y="235892"/>
            <a:chExt cx="7145298" cy="6377690"/>
          </a:xfrm>
        </p:grpSpPr>
        <p:pic>
          <p:nvPicPr>
            <p:cNvPr id="26" name="Google Shape;103;p1">
              <a:extLst>
                <a:ext uri="{FF2B5EF4-FFF2-40B4-BE49-F238E27FC236}">
                  <a16:creationId xmlns:a16="http://schemas.microsoft.com/office/drawing/2014/main" id="{06EFEE01-8886-9BBE-7BB4-F2ADF1F71C32}"/>
                </a:ext>
              </a:extLst>
            </p:cNvPr>
            <p:cNvPicPr preferRelativeResize="0"/>
            <p:nvPr/>
          </p:nvPicPr>
          <p:blipFill rotWithShape="1">
            <a:blip r:embed="rId8">
              <a:alphaModFix/>
            </a:blip>
            <a:srcRect/>
            <a:stretch/>
          </p:blipFill>
          <p:spPr>
            <a:xfrm>
              <a:off x="45277904" y="3920004"/>
              <a:ext cx="2746254" cy="2693578"/>
            </a:xfrm>
            <a:prstGeom prst="rect">
              <a:avLst/>
            </a:prstGeom>
            <a:noFill/>
            <a:ln>
              <a:noFill/>
            </a:ln>
          </p:spPr>
        </p:pic>
        <p:sp>
          <p:nvSpPr>
            <p:cNvPr id="27" name="Google Shape;104;p1">
              <a:extLst>
                <a:ext uri="{FF2B5EF4-FFF2-40B4-BE49-F238E27FC236}">
                  <a16:creationId xmlns:a16="http://schemas.microsoft.com/office/drawing/2014/main" id="{0B622EA2-B8C8-A07C-FBB8-0A196B660C07}"/>
                </a:ext>
              </a:extLst>
            </p:cNvPr>
            <p:cNvSpPr txBox="1"/>
            <p:nvPr/>
          </p:nvSpPr>
          <p:spPr>
            <a:xfrm>
              <a:off x="43163213" y="3367670"/>
              <a:ext cx="7145298" cy="46162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2400" b="0" i="0" u="none" strike="noStrike" cap="none">
                  <a:solidFill>
                    <a:srgbClr val="436661"/>
                  </a:solidFill>
                  <a:latin typeface="Calibri"/>
                  <a:ea typeface="Calibri"/>
                  <a:cs typeface="Calibri"/>
                  <a:sym typeface="Calibri"/>
                </a:rPr>
                <a:t>An NSF Engineering Research Center</a:t>
              </a:r>
              <a:endParaRPr sz="2400" b="0" i="0" u="none" strike="noStrike" cap="none">
                <a:solidFill>
                  <a:srgbClr val="436661"/>
                </a:solidFill>
                <a:latin typeface="Calibri"/>
                <a:ea typeface="Calibri"/>
                <a:cs typeface="Calibri"/>
                <a:sym typeface="Calibri"/>
              </a:endParaRPr>
            </a:p>
          </p:txBody>
        </p:sp>
        <p:cxnSp>
          <p:nvCxnSpPr>
            <p:cNvPr id="29" name="Google Shape;105;p1">
              <a:extLst>
                <a:ext uri="{FF2B5EF4-FFF2-40B4-BE49-F238E27FC236}">
                  <a16:creationId xmlns:a16="http://schemas.microsoft.com/office/drawing/2014/main" id="{F3FBF471-29E5-47BA-0471-93260043D0BA}"/>
                </a:ext>
              </a:extLst>
            </p:cNvPr>
            <p:cNvCxnSpPr>
              <a:cxnSpLocks/>
            </p:cNvCxnSpPr>
            <p:nvPr/>
          </p:nvCxnSpPr>
          <p:spPr>
            <a:xfrm>
              <a:off x="43958875" y="3174175"/>
              <a:ext cx="5553975" cy="0"/>
            </a:xfrm>
            <a:prstGeom prst="straightConnector1">
              <a:avLst/>
            </a:prstGeom>
            <a:noFill/>
            <a:ln w="76200" cap="flat" cmpd="sng">
              <a:solidFill>
                <a:srgbClr val="436661"/>
              </a:solidFill>
              <a:prstDash val="solid"/>
              <a:miter lim="800000"/>
              <a:headEnd type="none" w="sm" len="sm"/>
              <a:tailEnd type="none" w="sm" len="sm"/>
            </a:ln>
          </p:spPr>
        </p:cxnSp>
        <p:pic>
          <p:nvPicPr>
            <p:cNvPr id="39" name="Google Shape;108;p1" descr="A picture containing text, sign&#10;&#10;Description automatically generated">
              <a:extLst>
                <a:ext uri="{FF2B5EF4-FFF2-40B4-BE49-F238E27FC236}">
                  <a16:creationId xmlns:a16="http://schemas.microsoft.com/office/drawing/2014/main" id="{E8AB3AB0-0DB4-93CE-F254-C34152AC3DC3}"/>
                </a:ext>
              </a:extLst>
            </p:cNvPr>
            <p:cNvPicPr preferRelativeResize="0"/>
            <p:nvPr/>
          </p:nvPicPr>
          <p:blipFill rotWithShape="1">
            <a:blip r:embed="rId9">
              <a:alphaModFix/>
            </a:blip>
            <a:srcRect/>
            <a:stretch/>
          </p:blipFill>
          <p:spPr>
            <a:xfrm>
              <a:off x="43222361" y="235892"/>
              <a:ext cx="6857340" cy="2848433"/>
            </a:xfrm>
            <a:prstGeom prst="rect">
              <a:avLst/>
            </a:prstGeom>
            <a:noFill/>
            <a:ln>
              <a:noFill/>
            </a:ln>
          </p:spPr>
        </p:pic>
      </p:grpSp>
      <p:pic>
        <p:nvPicPr>
          <p:cNvPr id="34" name="Picture 33">
            <a:extLst>
              <a:ext uri="{FF2B5EF4-FFF2-40B4-BE49-F238E27FC236}">
                <a16:creationId xmlns:a16="http://schemas.microsoft.com/office/drawing/2014/main" id="{27FB2D08-C43D-33F2-E8C5-088AC1A1FFFC}"/>
              </a:ext>
            </a:extLst>
          </p:cNvPr>
          <p:cNvPicPr>
            <a:picLocks noChangeAspect="1"/>
          </p:cNvPicPr>
          <p:nvPr/>
        </p:nvPicPr>
        <p:blipFill>
          <a:blip r:embed="rId10"/>
          <a:srcRect l="21593" t="11761" r="20548" b="12445"/>
          <a:stretch>
            <a:fillRect/>
          </a:stretch>
        </p:blipFill>
        <p:spPr>
          <a:xfrm>
            <a:off x="4011844" y="388085"/>
            <a:ext cx="1160245" cy="1519877"/>
          </a:xfrm>
          <a:prstGeom prst="rect">
            <a:avLst/>
          </a:prstGeom>
        </p:spPr>
      </p:pic>
      <p:pic>
        <p:nvPicPr>
          <p:cNvPr id="55" name="Picture 54">
            <a:extLst>
              <a:ext uri="{FF2B5EF4-FFF2-40B4-BE49-F238E27FC236}">
                <a16:creationId xmlns:a16="http://schemas.microsoft.com/office/drawing/2014/main" id="{BA01D72A-A5BC-907C-89A0-F245BD03AD0A}"/>
              </a:ext>
            </a:extLst>
          </p:cNvPr>
          <p:cNvPicPr>
            <a:picLocks noChangeAspect="1"/>
          </p:cNvPicPr>
          <p:nvPr/>
        </p:nvPicPr>
        <p:blipFill>
          <a:blip r:embed="rId11"/>
          <a:srcRect l="19901" r="22745"/>
          <a:stretch>
            <a:fillRect/>
          </a:stretch>
        </p:blipFill>
        <p:spPr>
          <a:xfrm>
            <a:off x="4759536" y="3558772"/>
            <a:ext cx="1680648" cy="1648308"/>
          </a:xfrm>
          <a:prstGeom prst="rect">
            <a:avLst/>
          </a:prstGeom>
        </p:spPr>
      </p:pic>
    </p:spTree>
    <p:extLst>
      <p:ext uri="{BB962C8B-B14F-4D97-AF65-F5344CB8AC3E}">
        <p14:creationId xmlns:p14="http://schemas.microsoft.com/office/powerpoint/2010/main" val="136907702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 2013 - 2022</Template>
  <TotalTime>18</TotalTime>
  <Words>891</Words>
  <Application>Microsoft Macintosh PowerPoint</Application>
  <PresentationFormat>Custom</PresentationFormat>
  <Paragraphs>47</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Aptos</vt:lpstr>
      <vt:lpstr>Arial</vt:lpstr>
      <vt:lpstr>Arial Narrow</vt:lpstr>
      <vt:lpstr>Calibri</vt:lpstr>
      <vt:lpstr>Calibri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Caballero, Nathan</dc:creator>
  <cp:lastModifiedBy>Caballero, Nathan</cp:lastModifiedBy>
  <cp:revision>5</cp:revision>
  <dcterms:created xsi:type="dcterms:W3CDTF">2023-02-03T15:18:54Z</dcterms:created>
  <dcterms:modified xsi:type="dcterms:W3CDTF">2026-09-10T18:30:37Z</dcterms:modified>
</cp:coreProperties>
</file>